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தீர்க்கதரிசிகளைக்கொண்டு அவர்களை வெட்டினேன்; என் வாய்மொழிகளைக்கொண்டு அவர்களை அதம்பண்ணினேன்; உன்மேல் வரும் தண்டனைகள் வெளிச்சத்தைப்போல் வெளிப்ப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லியை அல்ல இரக்கத்தையும், தகனபலிகளைப்பார்க்கிலும் தேவனை அறிகிற அறிவையும், விரும்பு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லியை அல்ல இரக்கத்தையும், தகனபலிகளைப்பார்க்கிலும் தேவனை அறிகிற அறிவையும், விரும்புகி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ோ ஆதாமைப்போல் உடன்படிக்கையை மீறி, அங்கே எனக்குவிரோதமாய்த் துரோகம்பண்ண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ீலேயாத் அக்கிரமம் செய்கிறவர்களின் பட்டணம்; அது இரத்தக்காலடிகளால் மிதிக்கப்பட்டி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றிகாரரின் கூட்டங்கள் ஒருவனுக்குக் காத்திருக்கிறதுபோல, சீகேமுக்குப்போகிற வழியிலே கொலைசெய்கிற ஆசாரியரின் கூட்டம் காத்திருக்கிறது; தோஷமான காரியங்களையே செய்கி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றிகாரரின் கூட்டங்கள் ஒருவனுக்குக் காத்திருக்கிறதுபோல, சீகேமுக்குப்போகிற வழியிலே கொலைசெய்கிற ஆசாரியரின் கூட்டம் காத்திருக்கிறது; தோஷமான காரியங்களையே செய்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யங்கரமான காரியத்தை இஸ்ரவேல் வம்சத்தாரில் கண்டேன்; அங்கே எப்பிராயீமின் வேசித்தனம் உண்டு; இஸ்ரவேல் தீட்டுப்பட்டுப்போயிற்ற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யங்கரமான காரியத்தை இஸ்ரவேல் வம்சத்தாரில் கண்டேன்; அங்கே எப்பிராயீமின் வேசித்தனம் உண்டு; இஸ்ரவேல் தீட்டுப்பட்டுப்போயிற்ற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ாவே, உனக்கு ஒரு அறுப்புக்காலம் நியமிக்கப்பட்டி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ரண்டுநாளுக்குப்பின்பு அவர் நம்மை உயிர்ப்பிப்பார்; மூன்றாம் நாளில் நம்மை எழுப்புவார்; அப்பொழுது நாம் அவருடைய சமுகத்தில் பிழைத்திருப்ப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ாவே, உனக்கு ஒரு அறுப்புக்காலம் நியமிக்கப்பட்டி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ிடத்தில் திரும்புவோம் வாருங்கள்; நம்மைப் பீறினார், அவரே நம்மை குணமாக்குவார்; நம்மை அடித்தார், அவரே நம்முடைய காயங்களைக் கட்டுவ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ிடத்தில் திரும்புவோம் வாருங்கள்; நம்மைப் பீறினார், அவரே நம்மை குணமாக்குவார்; நம்மை அடித்தார், அவரே நம்முடைய காயங்களைக் கட்டுவ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ரண்டுநாளுக்குப்பின்பு அவர் நம்மை உயிர்ப்பிப்பார்; மூன்றாம் நாளில் நம்மை எழுப்புவார்; அப்பொழுது நாம் அவருடைய சமுகத்தில் பிழைத்திருப்ப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நாம் அறிவடைந்து, கர்த்தரை அறியும்படி தொடர்ந்து போவோம்; அவருடைய புறப்படுதல் அருணோதயம்போல ஆயத்தமாயிருக்கிறது; அவர் மழையைப்போலவும், பூமியின்மேல் பெய்யும் முன்மாரி பின்மாரியைப்போலவும் நம்மிடத்தில் வருவ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நாம் அறிவடைந்து, கர்த்தரை அறியும்படி தொடர்ந்து போவோம்; அவருடைய புறப்படுதல் அருணோதயம்போல ஆயத்தமாயிருக்கிறது; அவர் மழையைப்போலவும், பூமியின்மேல் பெய்யும் முன்மாரி பின்மாரியைப்போலவும் நம்மிடத்தில் வருவ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நாம் அறிவடைந்து, கர்த்தரை அறியும்படி தொடர்ந்து போவோம்; அவருடைய புறப்படுதல் அருணோதயம்போல ஆயத்தமாயிருக்கிறது; அவர் மழையைப்போலவும், பூமியின்மேல் பெய்யும் முன்மாரி பின்மாரியைப்போலவும் நம்மிடத்தில் வருவ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ப்பிராயீமே, உனக்கு என்ன செய்வேன்? யூதாவே, உனக்கு என்ன செய்வேன்? உங்கள் பக்தி காலையில் காணும்மேகத்தைப்போலவும், விடியற்காலையில்தோன்றும் பனியைப்போலவும் ஒழிந்துபோ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ப்பிராயீமே, உனக்கு என்ன செய்வேன்? யூதாவே, உனக்கு என்ன செய்வேன்? உங்கள் பக்தி காலையில் காணும்மேகத்தைப்போலவும், விடியற்காலையில்தோன்றும் பனியைப்போலவும் ஒழிந்துபோ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தீர்க்கதரிசிகளைக்கொண்டு அவர்களை வெட்டினேன்; என் வாய்மொழிகளைக்கொண்டு அவர்களை அதம்பண்ணினேன்; உன்மேல் வரும் தண்டனைகள் வெளிச்சத்தைப்போல் வெளிப்ப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45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चनों से उन को घात किया, और मेरा न्याय प्रकाशा के समान चमक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क्योंकि मैं बलिदान से नहीं, स्थिर प्रेम ही से प्रसन्न होता हूं, और होमबलियों से अधिक यह चाहता हू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ि लोग परमेश्वर का ज्ञान रखे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परन्तु उन लोगों ने आदम की नाईं वाचा को तोड़ दिया; उन्होंने वहां मुझ से विश्वासघात कि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गिलाद नाम गढ़ी तो अनर्थकारियों से भरी है, वह खून से भरी हुई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जैसे डाकुओं के दल किसी की घात में बैठते हैं, वैसे ही याजकों का दल शकेम के मार्ग में वध करता ह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रन उन्होंने महापाप भी कि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इस्राएल के घराने में मैं ने रोएं खड़े होने का कारण देखा है; उस में एप्रैम का छिनाला और इस्राए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ी अशुद्धता पाई जाती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और हे यहूदा, जब मैं अपनी प्रजा को बंधुआई से लौटा ले आऊंगा, उस समय के लिये तेरे निमित्त भी बदल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दो दिन के बाद वह हम को जिलाएगा; और तीसरे दिन वह हम को उठा कर खड़ा करेगा; तब हम उसके सम्मुख जीवि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ठहराया हुआ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चलो, हम यहोवा की ओर फिरें; क्योंकि उसी ने फाड़ा, और वही चंगा भी करेगा; उसी ने मारा, और वही हमार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घावों पर पट्टी बान्ध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रहे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आओ, हम ज्ञान ढूंढ़े, वरन यहोवा का ज्ञान प्राप्त करने के लिये यत्न भी करें; क्योंकि यहोवा का प्रग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ोना भोर का सा निश्चित है; वह वर्षा की नाईं हमारे ऊपर आएगा, वरन बरसात के अन्त की वर्षा के समान जि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े भूमि सिंचती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हे एप्रैम, मैं तुझ से क्या करूं? हे यहूदा, मैं तुझ से क्या करूं? तुम्हारा स्नेह तो भोर के मेघ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मान, और सवेरे उड़ जाने वाली ओस के समान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इस कारण मैं ने भविष्यद्वक्ताओं के द्वारा मानो उन पर कुल्हाड़ी चला कर उन्हें काट डाला, और अप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ஓசியா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2026-06-16T17:02:33Z</dcterms:created>
  <dcterms:modified xsi:type="dcterms:W3CDTF">2026-06-16T17:02:33Z</dcterms:modified>
  <dc:title>ஓசியா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