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தீர்க்கதரிசிகளைக்கொண்டு அவர்களை வெட்டினேன்; என் வாய்மொழிகளைக்கொண்டு அவர்களை அதம்பண்ணினேன்; உன்மேல் வரும் தண்டனைகள் வெளிச்சத்தைப்போல் வெளிப்ப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தீர்க்கதரிசிகளைக்கொண்டு அவர்களை வெட்டினேன்; என் வாய்மொழிகளைக்கொண்டு அவர்களை அதம்பண்ணினேன்; உன்மேல் வரும் தண்டனைகள் வெளிச்சத்தைப்போல் வெளி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லியை அல்ல இரக்கத்தையும், தகனபலிகளைப்பார்க்கிலும் தேவனை அறிகிற அறிவையும், விரும்ப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ோ ஆதாமைப்போல் உடன்படிக்கையை மீறி, அங்கே எனக்குவிரோதமாய்த் துரோகம்பண்ண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ீலேயாத் அக்கிரமம் செய்கிறவர்களின் பட்டணம்; அது இரத்தக்காலடிகளால் மிதிக்கப்பட்ட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றிகாரரின் கூட்டங்கள் ஒருவனுக்குக் காத்திருக்கிறதுபோல, சீகேமுக்குப்போகிற வழியிலே கொலைசெய்கிற ஆசாரியரின் கூட்டம் காத்திருக்கிறது; தோஷமான காரியங்களையே செய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றிகாரரின் கூட்டங்கள் ஒருவனுக்குக் காத்திருக்கிறதுபோல, சீகேமுக்குப்போகிற வழியிலே கொலைசெய்கிற ஆசாரியரின் கூட்டம் காத்திருக்கிறது; தோஷமான காரியங்களையே செய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யங்கரமான காரியத்தை இஸ்ரவேல் வம்சத்தாரில் கண்டேன்; அங்கே எப்பிராயீமின் வேசித்தனம் உண்டு; இஸ்ரவேல் தீட்டுப்பட்டுப்போ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யங்கரமான காரியத்தை இஸ்ரவேல் வம்சத்தாரில் கண்டேன்; அங்கே எப்பிராயீமின் வேசித்தனம் உண்டு; இஸ்ரவேல் தீட்டுப்பட்டுப்போயிற்ற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வே, உனக்கு ஒரு அறுப்புக்காலம் நியமிக்கப்பட்ட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ிடத்தில் திரும்புவோம் வாருங்கள்; நம்மைப் பீறினார், அவரே நம்மை குணமாக்குவார்; நம்மை அடித்தார், அவரே நம்முடைய காயங்களைக் கட்டு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ிடத்தில் திரும்புவோம் வாருங்கள்; நம்மைப் பீறினார், அவரே நம்மை குணமாக்குவார்; நம்மை அடித்தார், அவரே நம்முடைய காயங்களைக் கட்ட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ண்டுநாளுக்குப்பின்பு அவர் நம்மை உயிர்ப்பிப்பார்; மூன்றாம் நாளில் நம்மை எழுப்புவார்; அப்பொழுது நாம் அவருடைய சமுகத்தில் பிழைத்திருப்ப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ண்டுநாளுக்குப்பின்பு அவர் நம்மை உயிர்ப்பிப்பார்; மூன்றாம் நாளில் நம்மை எழுப்புவார்; அப்பொழுது நாம் அவருடைய சமுகத்தில் பிழைத்திருப்ப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ம் அறிவடைந்து, கர்த்தரை அறியும்படி தொடர்ந்து போவோம்; அவருடைய புறப்படுதல் அருணோதயம்போல ஆயத்தமாயிருக்கிறது; அவர் மழையைப்போலவும், பூமியின்மேல் பெய்யும் முன்மாரி பின்மாரியைப்போலவும் நம்மிடத்தில் வர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ம் அறிவடைந்து, கர்த்தரை அறியும்படி தொடர்ந்து போவோம்; அவருடைய புறப்படுதல் அருணோதயம்போல ஆயத்தமாயிருக்கிறது; அவர் மழையைப்போலவும், பூமியின்மேல் பெய்யும் முன்மாரி பின்மாரியைப்போலவும் நம்மிடத்தில் வர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ப்பிராயீமே, உனக்கு என்ன செய்வேன்? யூதாவே, உனக்கு என்ன செய்வேன்? உங்கள் பக்தி காலையில் காணும்மேகத்தைப்போலவும், விடியற்காலையில்தோன்றும் பனியைப்போலவும் ஒழிந்துபோ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ப்பிராயீமே, உனக்கு என்ன செய்வேன்? யூதாவே, உனக்கு என்ன செய்வேன்? உங்கள் பக்தி காலையில் காணும்மேகத்தைப்போலவும், விடியற்காலையில்தோன்றும் பனியைப்போலவும் ஒழிந்துபோ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12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തുകൊണ്ടു ഞാൻ പ്രവാചകന്മാർ മുഖാന്തരം അവരെ വെട്ടി, എന്റെ വായിലെ വചനങ്ങളാൽ അവരെ കൊന്നുകളഞ്ഞു;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്യായം വെളിച്ചംപോലെ ഉദ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യാഗത്തിലല്ല, ദയയിലും ഹോമയാഗങ്ങളെക്കാൾ ദൈവപരിജ്ഞാനത്തിലും ഞാൻ പ്രസാദ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നാൽ അവർ ആദാം എന്നപോലെ നിയമത്തെ ലംഘിച്ചു; അവിടെ അവർ എന്നോടു വിശ്വാസപാതകം ചെയ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ഗിലയാദ് അകൃത്യം പ്രവർത്തിക്കുന്നവരുടെപട്ടണം, അതു രക്തംകൊണ്ടു മലിനമ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പതിയിരിക്കുന്ന കവർച്ചക്കാരെപ്പോലെ ഒരു കൂട്ടം പുരോഹിതന്മാർ ശെഖേമിലേക്കുള്ള വഴിയിൽ കു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ന്നു; അതേ, അവർ ദുഷ്കർമ്മ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യിസ്രായേൽഗൃഹത്തിൽ ഞാൻ ഒരു ഭയങ്കരകാര്യം കണ്ടിരിക്കുന്നു; അവിടെ എഫ്രയീം പരസംഗം ചെയ്തു, യിസ്രായ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ലിനമായ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െഹൂദയേ, ഞാൻ എന്റെ ജനത്തിന്റെ സ്ഥിതി മാറ്റുമ്പോൾ, നിനക്കും ഒരു കൊയ്ത്തു വെ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വരുവിൻ നാം യഹോവയുടെ അടുക്കലേക്കു ചെല്ലുക. അവൻ നമ്മെ കടിച്ചു കീറിയിരിക്കുന്നു; അവൻ സൌഖ്യമാ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നമ്മെ അടിച്ചിരിക്കുന്നു; അവൻ മുറിവു കെട്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രണ്ടു ദിവസം കഴിഞ്ഞിട്ടു അവൻ നമ്മെ ജീവിപ്പിക്കും; മൂന്നാം ദിവസം അവൻ നമ്മെ എഴുന്നേല്പിക്കും; നാ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മുമ്പാകെ ജീവ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ാം അറിഞ്ഞുകൊൾക; യഹോവയെ അറിവാൻ നാം ഉത്സാഹിക്ക; അവന്റെ ഉദയം പ്രഭാതംപോലെ നിശ്ചയമുള്ളതു;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ഴപോലെ ഭൂമിയെ നനെക്കുന്നു പിൻമഴപോലെ തന്നേ, നമ്മുടെ അടുക്കൽ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എഫ്രയീമേ, ഞാൻ നിനക്കു എന്തു ചെയ്യേണ്ടു? യെഹൂദയേ, ഞാൻ നിനക്കു എന്തു ചെയ്യേണ്ടു?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ത്സല്യം പ്രഭാതമേഘംപോലെയും പുലർച്ചെക്കു നീങ്ങിപ്പോകുന്ന മഞ്ഞുപോലെയും ഇ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2026-08-02T18:23:23Z</dcterms:created>
  <dcterms:modified xsi:type="dcterms:W3CDTF">2026-08-02T18:23:23Z</dcterms:modified>
  <dc:title>ஓசியா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