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presProps" Target="presProps.xml"/>
  <Relationship Id="rId117" Type="http://schemas.openxmlformats.org/officeDocument/2006/relationships/viewProps" Target="viewProps.xml"/>
  <Relationship Id="rId1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ிடத்துக்கு ஏறிவாருங்கள் என்று சொல்வார்களானால், ஏறிப்போவோம்; கர்த்தர் அவர்களை நம்முடைய கையில் ஒப்புக்கொடுத்தார்; இது நமக்கு அடையாளம் என்றான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ன் பலத்து, அமலேக்கியரை முறிய அடித்து, இஸ்ரவேலரைக் கொள்ளையிடுகிற யாவர் கைக்கும் அவர்களை நீங்கலாக்கி இரட்சித்த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ன் பலத்து, அமலேக்கியரை முறிய அடித்து, இஸ்ரவேலரைக் கொள்ளையிடுகிற யாவர் கைக்கும் அவர்களை நீங்கலாக்கி இரட்சித்த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வுலுக்கு இருந்த குமாரர்: யோனத்தான், இஸ்வி, மல்கிசூவா என்பவர்கள்; அவனுடைய இரண்டு குமாரத்திகளில், மூத்தவள் பேர் மேரப், இளையவள் பேர் மீகாள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வுலுடைய மனைவியின் பேர் அகினோவாம், அவள் அகிமாசின் குமாரத்தி: அவனுடைய சேனாபதியின்பேர் அப்னேர், அவன் சவுலுடைய சிறியதகப்பனாகிய நேரின் குமார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வுலுடைய மனைவியின் பேர் அகினோவாம், அவள் அகிமாசின் குமாரத்தி: அவனுடைய சேனாபதியின்பேர் அப்னேர், அவன் சவுலுடைய சிறியதகப்பனாகிய நேரின் குமாரன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ீஸ் சவுலின் தகப்பன்; அப்னேரின் தகப்பனாகிய நேர் ஆபியேலின் குமாரன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வுல் இருந்த நாளெல்லாம் பெலிஸ்தரின் மேல் கடினமான யுத்தம் நடந்தது; சவுல் ஒரு பராக்கிரமசாலியையாகிலும் ஒரு பலசாலியையாகிலும் காணும்போது, அவர்கள் எல்லாரையும் தன்னிடமாகச் சேர்த்துக்கொள்ளுவான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வுல் இருந்த நாளெல்லாம் பெலிஸ்தரின் மேல் கடினமான யுத்தம் நடந்தது; சவுல் ஒரு பராக்கிரமசாலியையாகிலும் ஒரு பலசாலியையாகிலும் காணும்போது, அவர்கள் எல்லாரையும் தன்னிடமாகச் சேர்த்துக்கொள்ளுவான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வுல் இருந்த நாளெல்லாம் பெலிஸ்தரின் மேல் கடினமான யுத்தம் நடந்தது; சவுல் ஒரு பராக்கிரமசாலியையாகிலும் ஒரு பலசாலியையாகிலும் காணும்போது, அவர்கள் எல்லாரையும் தன்னிடமாகச் சேர்த்துக்கொள்ள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ிடத்துக்கு ஏறிவாருங்கள் என்று சொல்வார்களானால், ஏறிப்போவோம்; கர்த்தர் அவர்களை நம்முடைய கையில் ஒப்புக்கொடுத்தார்; இது நமக்கு அடையாளம் என்றான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ப்பின்பு சவுல்: நாம் இந்த இராத்திரியிலே பெலிஸ்தரைத் தொடர்ந்துபோய், விடியற்கால வெளிச்சமாகுமட்டும் அவர்களைக் கொள்ளையிட்டு, அவர்களில் ஒருவரையும் மீதியாக வைக்காதிருப்போமாக என்றான். அதற்கு அவர்கள்: உம்முடைய கண்களுக்கு நலமானபடியெல்லாம் செய்யும் என்றார்கள். ஆசாரியனோ: நாம் இங்கே தேவசந்நிதியில் சேரக்கடவோம் என்றான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ப்பின்பு சவுல்: நாம் இந்த இராத்திரியிலே பெலிஸ்தரைத் தொடர்ந்துபோய், விடியற்கால வெளிச்சமாகுமட்டும் அவர்களைக் கொள்ளையிட்டு, அவர்களில் ஒருவரையும் மீதியாக வைக்காதிருப்போமாக என்றான். அதற்கு அவர்கள்: உம்முடைய கண்களுக்கு நலமானபடியெல்லாம் செய்யும் என்றார்கள். ஆசாரியனோ: நாம் இங்கே தேவசந்நிதியில் சேரக்கடவோம் என்றான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: பெலிஸ்தரைத் தொடர்ந்துபோகலாமா? அவர்களை இஸ்ரவேலின் கையில் ஒப்புக்கொடுப்பீரா? என்று சவுல் தேவனிடத்தில் விசாரித்தான்; அவர் அந்த நாளிலே அவனுக்கு மறுஉத்தரவு அருளவில்லை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: பெலிஸ்தரைத் தொடர்ந்துபோகலாமா? அவர்களை இஸ்ரவேலின் கையில் ஒப்புக்கொடுப்பீரா? என்று சவுல் தேவனிடத்தில் விசாரித்தான்; அவர் அந்த நாளிலே அவனுக்கு மறுஉத்தரவு அருள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ிடத்துக்கு ஏறிவாருங்கள் என்று சொல்வார்களானால், ஏறிப்போவோம்; கர்த்தர் அவர்களை நம்முடைய கையில் ஒப்புக்கொடுத்தார்; இது நமக்கு அடையாள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் இருவரும் பெலிஸ்தரின் தாணையத்திற்முன் தங்களைக் காண்பித்தார்கள்; அப்பொழுது பெலிஸ்தர்: இதோ, எபிரெயர் ஒளித்துக் கொண்டிருந்த வளைகளைவிட்டுப் புறப்படுகிறார்கள் என்று சொல்ல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் இருவரும் பெலிஸ்தரின் தாணையத்திற்முன் தங்களைக் காண்பித்தார்கள்; அப்பொழுது பெலிஸ்தர்: இதோ, எபிரெயர் ஒளித்துக் கொண்டிருந்த வளைகளைவிட்டுப் புறப்படுகிறார்கள் என்று சொல்ல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னத்தான் தன் கைகளாலும் தன் கால்களாலும் தவழ்ந்து ஏறினான். அவன் ஆயுததாரி அவன் பின்னாலே ஏறினான்; அப்பொழுது அவர்கள் யோனத்தானுக்கு முன்பாக மடிந்து விழுந்தார்கள்; அவன் ஆயுததாரியும் அவன் பின்னாலே வெட்டிக்கொண்டே 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னத்தான் தன் கைகளாலும் தன் கால்களாலும் தவழ்ந்து ஏறினான். அவன் ஆயுததாரி அவன் பின்னாலே ஏறினான்; அப்பொழுது அவர்கள் யோனத்தானுக்கு முன்பாக மடிந்து விழுந்தார்கள்; அவன் ஆயுததாரியும் அவன் பின்னாலே வெட்டிக்கொண்டே 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னத்தான் தன் கைகளாலும் தன் கால்களாலும் தவழ்ந்து ஏறினான். அவன் ஆயுததாரி அவன் பின்னாலே ஏறினான்; அப்பொழுது அவர்கள் யோனத்தானுக்கு முன்பாக மடிந்து விழுந்தார்கள்; அவன் ஆயுததாரியும் அவன் பின்னாலே வெட்டிக்கொண்டே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னத்தானும் அவன் ஆயுததாரியும் அடித்த அந்த முந்தின அடியிலே ஏறக்குறைய இருபதுபேர் அரையேர் நிலமான விசாலத்திலே விழ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னத்தானும் அவன் ஆயுததாரியும் அடித்த அந்த முந்தின அடியிலே ஏறக்குறைய இருபதுபேர் அரையேர் நிலமான விசாலத்திலே விழ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நாள் சவுலின் குமாரனாகிய யோனத்தான் தன் ஆயுததாரியாகிய வாலிபனை நோக்கி: நமக்கு எதிராக அந்தப் பக்கத்தில் இருக்கிற பெலிஸ்தரின் தாணையத்திற்குப் போவோம் வா என்று சொன்னான்; அதை அவன் தன் தகப்பனுக்கு அறிவிக்க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நாள் சவுலின் குமாரனாகிய யோனத்தான் தன் ஆயுததாரியாகிய வாலிபனை நோக்கி: நமக்கு எதிராக அந்தப் பக்கத்தில் இருக்கிற பெலிஸ்தரின் தாணையத்திற்குப் போவோம் வா என்று சொன்னான்; அதை அவன் தன் தகப்பனுக்கு அறிவிக்க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ாளயத்திலும் வெளியிலும், சகல ஜனங்களிலும், பயங்கரம் உண்டாய், தாணையம் இருந்தவர்களும் கொள்ளையிடப்போன தண்டிலுள்ளவர்களுங்கூடத் திகில் அடைந்தார்கள்; பூமியும் அதிர்ந்தது; அது தேவனால் உண்டான பயங்கர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ாளயத்திலும் வெளியிலும், சகல ஜனங்களிலும், பயங்கரம் உண்டாய், தாணையம் இருந்தவர்களும் கொள்ளையிடப்போன தண்டிலுள்ளவர்களுங்கூடத் திகில் அடைந்தார்கள்; பூமியும் அதிர்ந்தது; அது தேவனால் உண்டான பயங்கரம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ாளயத்திலும் வெளியிலும், சகல ஜனங்களிலும், பயங்கரம் உண்டாய், தாணையம் இருந்தவர்களும் கொள்ளையிடப்போன தண்டிலுள்ளவர்களுங்கூடத் திகில் அடைந்தார்கள்; பூமியும் அதிர்ந்தது; அது தேவனால் உண்டான பயங்கரம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கிபியாவின் கடைசி முனையாகிய மிக்ரோனிலே ஒரு மாதளமரத்தின்கீழ் இருந்தான்; அவனோடேகூட இருந்த ஜனங்கள் ஏறக்குறைய அறுநூறுபேரா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கிபியாவின் கடைசி முனையாகிய மிக்ரோனிலே ஒரு மாதளமரத்தின்கீழ் இருந்தான்; அவனோடேகூட இருந்த ஜனங்கள் ஏறக்குறைய அறுநூறுபேராய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ன்யமீன் நாட்டிலுள்ள கிபியாவிலே சவுலுக்கு இருந்த ஜாமக்காரர் பார்த்து: இதோ, அந்த ஏராளமான கூட்டம் கலைந்து, ஒருவர்மேல் ஒருவர் விழுகிறதைக் கண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லோவிலே கர்த்தருடைய ஆசாரியனாயிருந்த ஏலியின் குமாரனாகிய பினெகாசுக்குப் பிறந்த இக்கபோத்தின் சகோதரனும் அகிதூபின் குமாரனுமாகிய அகியா என்பவன் ஏபோத்தைத் தரித்தவனாயிருந்தான்; யோனத்தான் போனதை ஜனங்கள் அறியாதி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லோவிலே கர்த்தருடைய ஆசாரியனாயிருந்த ஏலியின் குமாரனாகிய பினெகாசுக்குப் பிறந்த இக்கபோத்தின் சகோதரனும் அகிதூபின் குமாரனுமாகிய அகியா என்பவன் ஏபோத்தைத் தரித்தவனாயிருந்தான்; யோனத்தான் போனதை ஜனங்கள் அறியாதி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லோவிலே கர்த்தருடைய ஆசாரியனாயிருந்த ஏலியின் குமாரனாகிய பினெகாசுக்குப் பிறந்த இக்கபோத்தின் சகோதரனும் அகிதூபின் குமாரனுமாகிய அகியா என்பவன் ஏபோத்தைத் தரித்தவனாயிருந்தான்; யோனத்தான் போனதை ஜனங்கள் அறியாத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சவுல் தன்னோடேகூட இருக்கிற ஜனங்களை நோக்கி: நம்மிடத்திலிருந்து போனவர்கள் யார் என்று இலக்கம்பாருங்கள் என்றான்; அவர்கள் இலக்கம் பார்க்கிறபோது, இதோ, யோனத்தானும் அவன் ஆயுததாரியும் அங்கே இல்லை என்று கண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சவுல் தன்னோடேகூட இருக்கிற ஜனங்களை நோக்கி: நம்மிடத்திலிருந்து போனவர்கள் யார் என்று இலக்கம்பாருங்கள் என்றான்; அவர்கள் இலக்கம் பார்க்கிறபோது, இதோ, யோனத்தானும் அவன் ஆயுததாரியும் அங்கே இல்லை என்று கண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சவுல் அகீயாவை நோக்கி: தேவனுடைய பெட்டியைக் கொண்டுவா என்றான்; தேவனுடைய பெட்டி அந்நாட்களில் இஸ்ரவேல் புத்திரரிடத்தில் இ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சவுல் அகீயாவை நோக்கி: தேவனுடைய பெட்டியைக் கொண்டுவா என்றான்; தேவனுடைய பெட்டி அந்நாட்களில் இஸ்ரவேல் புத்திரரிடத்தில் இ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னத்தான் பெலிஸ்தரின் தாணையத்திற்குப் போகப்பார்த்த வழிகளின் நடுவே, இந்தப்பக்கம் ஒரு செங்குத்தான பாறையும், அந்தப்பக்கம் ஒரு செங்குத்தான பாறையும் இருந்தது; ஒன்றுக்குப் போசேஸ் என்று பேர், மற்றொன்றுக்குச் சேனே என்று 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னத்தான் பெலிஸ்தரின் தாணையத்திற்குப் போகப்பார்த்த வழிகளின் நடுவே, இந்தப்பக்கம் ஒரு செங்குத்தான பாறையும், அந்தப்பக்கம் ஒரு செங்குத்தான பாறையும் இருந்தது; ஒன்றுக்குப் போசேஸ் என்று பேர், மற்றொன்றுக்குச் சேனே என்று 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ச் சவுல் ஆசாரியனோடே பேசுகையில், பெலிஸ்தரின் பாளயத்தில் உண்டான கலகம் வரவர அதிகரித்தது; அப்பொழுது சவுல் ஆசாரியனைப் பார்த்து: இருக்கட்டும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ச் சவுல் ஆசாரியனோடே பேசுகையில், பெலிஸ்தரின் பாளயத்தில் உண்டான கலகம் வரவர அதிகரித்தது; அப்பொழுது சவுல் ஆசாரியனைப் பார்த்து: இருக்கட்டும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ச் சவுல் ஆசாரியனோடே பேசுகையில், பெலிஸ்தரின் பாளயத்தில் உண்டான கலகம் வரவர அதிகரித்தது; அப்பொழுது சவுல் ஆசாரியனைப் பார்த்து: இருக்கட்டும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 பாறைகளில் ஒன்று வடக்கே மிக்மாசுக்கு எதிராகவும், மற்றொன்று தெற்கே கிபியாவுக்கு எதிராகவும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வுலும் அவனோடிருந்த ஜனங்களும் கூட்டங்கூடிப் போர்க்களத்திற்குப் போனார்கள்; ஒருவர் பட்டயம் ஒருவருக்கு விரோதமாயிருந்தபடியால் மகா அமளியுண்டாயிற்ற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வுலும் அவனோடிருந்த ஜனங்களும் கூட்டங்கூடிப் போர்க்களத்திற்குப் போனார்கள்; ஒருவர் பட்டயம் ஒருவருக்கு விரோதமாயிருந்தபடியால் மகா அமளியுண்டாயிற்ற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ற்குமுன் பெலிஸ்தருடன் கூடி அவர்களோடேகூடப் பாளயத்திலே திரிந்து வந்த எபிரெயரும், சவுலோடும் யோனத்தானோடும் இருக்கிற இஸ்ரவேலரோடே கூடிக்கொண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ற்குமுன் பெலிஸ்தருடன் கூடி அவர்களோடேகூடப் பாளயத்திலே திரிந்து வந்த எபிரெயரும், சவுலோடும் யோனத்தானோடும் இருக்கிற இஸ்ரவேலரோடே கூடிக்கொண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ப்பிராயீம் மலைகளில் ஒளித்துக்கொண்டிருந்த சகல இஸ்ரவேலரும் பெலிஸ்தர் முறிந்தோடுகிறதைக் கேள்விப்பட்டபோது, யுத்தத்திலே அவர்களை நெருங்கித் தொடர்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ப்பிராயீம் மலைகளில் ஒளித்துக்கொண்டிருந்த சகல இஸ்ரவேலரும் பெலிஸ்தர் முறிந்தோடுகிறதைக் கேள்விப்பட்டபோது, யுத்தத்திலே அவர்களை நெருங்கித் தொடர்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ஆயுததாரி அவனைப் பார்த்து: உம்முடைய இருதயத்தில் இருக்கிறபடியெல்லாம் செய்யும்; அப்படியே போம்; இதோ, உம்முடைய மனதுக்கு ஏற்றபடி நானும் உம்மோடேகூட வருகிறேன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க் கர்த்தர் அன்றையதினம் இஸ்ரவேலை ரட்சித்தார்; அந்த யுத்தம் பெத்தாவேன்மட்டும் நட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க் கர்த்தர் அன்றையதினம் இஸ்ரவேலை ரட்சித்தார்; அந்த யுத்தம் பெத்தாவேன்மட்டும் நட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க் கர்த்தர் அன்றையதினம் இஸ்ரவேலை ரட்சித்தார்; அந்த யுத்தம் பெத்தாவேன்மட்டும் நட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சத்து ஜனங்கள் எல்லாரும் ஒரு காட்டிலே வந்தார்கள்; அங்கே வெளியிலே தேன்கூடு கட்டி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சவுல்: ஜனத்தின் தலைவர்களே, நீங்கள் எல்லாரும் இங்கே சேர்ந்துவந்து, இன்று இந்தப் பாவம் எதினாலே உண்டாயிற்று என்று பார்த்தறிய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னங்கள் காட்டிலே வந்தபோது, இதோ, தேன் ஒழுகிக்கொண்டிருந்தது; ஆனாலும் ஒருவனும் அதைத் தன் கையினாலே தொட்டுத் தன் வாயில் வைக்கவில்லை; ஜனங்கள் அந்த ஆணையினிமித்தம் பயப்ப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னங்கள் காட்டிலே வந்தபோது, இதோ, தேன் ஒழுகிக்கொண்டிருந்தது; ஆனாலும் ஒருவனும் அதைத் தன் கையினாலே தொட்டுத் தன் வாயில் வைக்கவில்லை; ஜனங்கள் அந்த ஆணையினிமித்தம் பயப்ப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யோனத்தான்: இதோ, நாம் கடந்து, அந்த மனுஷரிடத்திற்குப் போகிறவர்கள்போல அவர்களுக்கு நம்மைக் காண்பிப்போ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ு என் குமாரனாகிய யோனத்தானிடத்தில் காணப்பட்டாலும், அவன் சாகவே சாகவேண்டும் என்று இஸ்ரவேலை ரட்சிக்கிற கர்த்தருடைய ஜீவனைக் கொண்டு சொல்லுகிறேன் என்றான்; சகல ஜனங்களுக்குள்ளும் ஒருவனும் அவனுக்குப் பிரதியுத்தரம் சொல்லவ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ு என் குமாரனாகிய யோனத்தானிடத்தில் காணப்பட்டாலும், அவன் சாகவே சாகவேண்டும் என்று இஸ்ரவேலை ரட்சிக்கிற கர்த்தருடைய ஜீவனைக் கொண்டு சொல்லுகிறேன் என்றான்; சகல ஜனங்களுக்குள்ளும் ஒருவனும் அவனுக்குப் பிரதியுத்தரம் சொல்ல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னத்தான் தன் தகப்பன் ஜனங்களுக்கு ஆணையிட்டதைக் கேள்விப்படவில்லை; அவன் தன் கையிலிருந்த கோலைநீட்டி, அதின் நுனியினாலே தேன்கூட்டைக் குத்தி, அதை எடுத்துத் தன் வாயிலே போட்டுக்கொண்டான்; அதினால் அவன் கண்கள் தெளி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னத்தான் தன் தகப்பன் ஜனங்களுக்கு ஆணையிட்டதைக் கேள்விப்படவில்லை; அவன் தன் கையிலிருந்த கோலைநீட்டி, அதின் நுனியினாலே தேன்கூட்டைக் குத்தி, அதை எடுத்துத் தன் வாயிலே போட்டுக்கொண்டான்; அதினால் அவன் கண்கள் தெளி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னத்தான் தன் தகப்பன் ஜனங்களுக்கு ஆணையிட்டதைக் கேள்விப்படவில்லை; அவன் தன் கையிலிருந்த கோலைநீட்டி, அதின் நுனியினாலே தேன்கூட்டைக் குத்தி, அதை எடுத்துத் தன் வாயிலே போட்டுக்கொண்டான்; அதினால் அவன் கண்கள் தெளி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 அவன் இஸ்ரவேலர் எல்லாரையும் நோக்கி: நீங்கள் அந்தப்பக்கத்திலே இருங்கள்; நானும் என் குமாரனாகிய யோனத்தானும் இந்தப்பக்கத்தில் இருப்போம் என்றான்; ஜனங்கள் சவுலைப் பார்த்து: உம்முடைய கண்களுக்கு நலமானபடி செய்யும் என்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 அவன் இஸ்ரவேலர் எல்லாரையும் நோக்கி: நீங்கள் அந்தப்பக்கத்திலே இருங்கள்; நானும் என் குமாரனாகிய யோனத்தானும் இந்தப்பக்கத்தில் இருப்போம் என்றான்; ஜனங்கள் சவுலைப் பார்த்து: உம்முடைய கண்களுக்கு நலமானபடி செய்யும் என்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ஜனங்களில் ஒருவன்: இன்றைக்கு போஜனம் சாப்பிடுகிறவன் சபிக்கப்பட்டவன் என்று உம்முடைய தகப்பனார் ஜனங்களுக்கு உறுதியாய் ஆணையிட்டிருக்கிறார்; ஆகையினால் ஜனங்கள் விடாய்த்திருக்கிறார்கள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ஜனங்களில் ஒருவன்: இன்றைக்கு போஜனம் சாப்பிடுகிறவன் சபிக்கப்பட்டவன் என்று உம்முடைய தகப்பனார் ஜனங்களுக்கு உறுதியாய் ஆணையிட்டிருக்கிறார்; ஆகையினால் ஜனங்கள் விடாய்த்திருக்கிறார்கள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ஜனங்களில் ஒருவன்: இன்றைக்கு போஜனம் சாப்பிடுகிறவன் சபிக்கப்பட்டவன் என்று உம்முடைய தகப்பனார் ஜனங்களுக்கு உறுதியாய் ஆணையிட்டிருக்கிறார்; ஆகையினால் ஜனங்கள் விடாய்த்திருக்கிறார்கள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யோனத்தான்: இதோ, நாம் கடந்து, அந்த மனுஷரிடத்திற்குப் போகிறவர்கள்போல அவர்களுக்கு நம்மைக் காண்பிப்போ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ோனத்தான்: என் தகப்பன் தேசத்தின் ஜனங்களைக் கலக்கப்படுத்தினார்; நான் இந்தத் தேனிலே கொஞ்சம் ருசிபார்த்ததினாலே, என் கண்கள் தெளிந்ததைப் பாருங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ோனத்தான்: என் தகப்பன் தேசத்தின் ஜனங்களைக் கலக்கப்படுத்தினார்; நான் இந்தத் தேனிலே கொஞ்சம் ருசிபார்த்ததினாலே, என் கண்கள் தெளிந்ததைப் பாருங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ன்றையதினம் ஜனங்கள் தங்களுக்கு அகப்பட்ட தங்கள் சத்துருக்களின் கொள்ளையிலே ஏதாகிலும் புசித்திருந்தால், எத்தனை நலமாயிருக்கும்; பெலிஸ்தருக்குள் உண்டான சங்காரம் மிகவும் அதிகமாயிருக்குமே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ன்றையதினம் ஜனங்கள் தங்களுக்கு அகப்பட்ட தங்கள் சத்துருக்களின் கொள்ளையிலே ஏதாகிலும் புசித்திருந்தால், எத்தனை நலமாயிருக்கும்; பெலிஸ்தருக்குள் உண்டான சங்காரம் மிகவும் அதிகமாயிருக்குமே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எனக்கும் என் குமாரனாகிய யோனத்தானுக்கும் சீட்டுப்போடுங்கள் என்று சவுல் சொன்னபோது, யோனத்தான்மேல் சீட்டு விழுந்த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ன்றையதினம் மிக்மாசிலிருந்து ஆயலோன்மட்டும் பெலிஸ்தரை முறிய அடித்தபோது, ஜனங்கள் மிகவும் விடாயத்த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உங்களிடத்துக்கு வருமட்டும் நில்லுங்கள் என்று நம்மோடே சொல்வார்களானால், நாம் அவர்களிடத்துக்கு ஏறிப்போகாமல், நம்முடைய நிலையிலே நிற்போ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ன்றையதினம் மிக்மாசிலிருந்து ஆயலோன்மட்டும் பெலிஸ்தரை முறிய அடித்தபோது, ஜனங்கள் மிகவும் விடாயத்திருந்த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ொழுது சவுல் யோனத்தானைப்பார்த்து: நீ செய்தது என்ன? எனக்குச் சொல் என்று கேட்டான். அதற்கு யோனத்தான்: என் கையில் இருக்கிற கோலின் நுனியினாலே கொஞ்சம் தேன் எடுத்து ருசிபார்த்தேன்; அதற்காக நான் சாகவேண்டும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ொழுது சவுல் யோனத்தானைப்பார்த்து: நீ செய்தது என்ன? எனக்குச் சொல் என்று கேட்டான். அதற்கு யோனத்தான்: என் கையில் இருக்கிற கோலின் நுனியினாலே கொஞ்சம் தேன் எடுத்து ருசிபார்த்தேன்; அதற்காக நான் சாகவேண்டும்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சவுல்: யோனத்தானே, நீ சாகத்தான்வேண்டும்; இல்லாவிட்டால் தேவன் என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சவுல்: யோனத்தானே, நீ சாகத்தான்வேண்டும்; இல்லாவிட்டால் தேவன் என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ஜனங்கள் கொள்ளையின்மேல் பாய்ந்து, ஆடுகளையும் மாடுகளையும் கன்றுக்குட்டிகளையும் பிடித்து, தரையிலே போட்டு அடித்து, இரத்தத்தோடும் புசித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ஜனங்கள் கொள்ளையின்மேல் பாய்ந்து, ஆடுகளையும் மாடுகளையும் கன்றுக்குட்டிகளையும் பிடித்து, தரையிலே போட்டு அடித்து, இரத்தத்தோடும் புசித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உங்களிடத்துக்கு வருமட்டும் நில்லுங்கள் என்று நம்மோடே சொல்வார்களானால், நாம் அவர்களிடத்துக்கு ஏறிப்போகாமல், நம்முடைய நிலையிலே நிற்போ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: இதோ, இரத்தத்தோடிருக்கிறதைப் புசிக்கிறதினால் ஜனங்கள் கர்த்தருக்கு ஏலாத பாவம் செய்கிறார்கள் என்று சவுலுக்கு அறிவித்தார்கள்; அவன்: நீங்கள் துரோகம்பண்ணினீர்கள்; இப்போதே ஒரு பெரிய கல்லை என்னிடத்தில் உருட்டிக்கொண்டுவாருங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: இதோ, இரத்தத்தோடிருக்கிறதைப் புசிக்கிறதினால் ஜனங்கள் கர்த்தருக்கு ஏலாத பாவம் செய்கிறார்கள் என்று சவுலுக்கு அறிவித்தார்கள்; அவன்: நீங்கள் துரோகம்பண்ணினீர்கள்; இப்போதே ஒரு பெரிய கல்லை என்னிடத்தில் உருட்டிக்கொண்டுவாருங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சவுல் பெலிஸ்தரைத் தொடராமல் திரும்பிவிட்டான்; பெலிஸ்தரும் தங்கள் ஸ்தலத்திற்குப் போய்விட்ட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ின்பு சவுல் கர்த்தருக்கு ஒரு பலிபீடத்தைக் கட்டினான்; அது அவன் கர்த்தருக்குக் கட்டின முதலாவது பலிபீட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যদি পলেষ্টীয় লোকরা বলে, ‘এদিকে চলে এসো,’ তাহলে আমরা তাদের দিকে পাহাড় ডিঙিযে চলে যা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 যেখানে গেলেন সেখানেই ইস্রায়েলের শত্রুদের হারিয়ে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শৌল খুব সাহসী ছিলেন| সমস্ত শত্রু, যারা ইস্রায়েলীয়দের লুঠ করতে চাইছিল, তাদের হাত থেকে শৌ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ীয়দের রক্ষা করেছিলেন| এমনকি অমালেক গোষ্ঠীকেও তিনি হারিয়ে দ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শৌলের পুত্রদের নাম য়োনাথন, য়িশবি এবং মল্কীশূয| তাঁর বড় মেয়ের নাম মেরব, ছোট মেয়ে মীখ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শৌলের স্ত্রীর নাম অহীনোযম| অহীনোযমের পিতা হচ্ছে অহীমাস|শৌলের সেনাপতি অবনের, সে ছিল নেরের পুত্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র শৌলের কাক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শৌলের পিতা কীশ এবং অব্নেরের পিতা নেব এঁরা দুজনে অবীযেলের পুত্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শৌল আজীবন সাহসী ছিলেন| তিনি পলেষ্টীয়দের বিরুদ্ধে প্রবলভাবে যুদ্ধ করেছিলেন| যখনই তিনি একটি শক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র্থ বা সাহসী লোক দেখতে পেতেন, তাকে তাঁর সৈন্যদলে যুক্ত করে নিতেন| এরা তাঁর দেহরক্ষী হিসে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ছাকাছি থাক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ন? কারণ সেটাই হবে ঈশ্বরের দেওয়া চিহ্ন বিশেষ| এর অর্থ হচ্ছে, প্রভু আমাদের সহায় হলেন যাতে ও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শৌল বললেন, “আজ রাত্রে চলো আমরা পলেষ্টীয়দের আক্রমণ করি| তাদের সবকিছু আমরা কেড়ে নিয়ে একেবা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েষ করে দিই|”সৈন্যরা বলল, “যা ভাল বোঝ করো|”কিন্তু যাজক বলল, “ঈশ্বরকে জিজ্ঞেস করে দেখা যাক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তখন শৌল ঈশ্বরকে জিজ্ঞাসা করল, “আমি কি পলেষ্টীয়দের পিছু নিয়ে ওদের হটিযে দেব? আপনি কি ও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জয়ে আমাদের সাহায্য করবেন?” কিন্তু ঈশ্বর সেদিন কোন উত্তর দিল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রিয়ে দিতে পার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েই মতো য়োনাথন ও তার অস্ত্রবহনকারী পলেষ্টীয়দের একটা সুয়োগ করে দিল ওরা যাতে তাদের দেখতে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 প্রহরীরা বলল, “দেখ, গর্ত থেকে ইব্রীযরা বেরিয়ে আসছে যেখানে তারা লুকিয়ে ছিল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দুর্গের ভেতর থেকে পলেষ্টীয়রা য়োনাথন ও তার অস্ত্রবহনকারীকে চিত্কার করে বলল, “এগিয়ে এসো|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উচিত্‌ শিক্ষা দেব!”য়োনাথন তার অস্ত্রবহনকারীকে বলল, “আমি পাহাড়ে উঠছি| আমার পিছন পিছন এস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ইস্রায়েলীয়দের দিয়ে পলেষ্টীয়দের পরাজিত করতে দিচ্ছেন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ই য়োনাথন হামাগুড়ি দিয়ে পাহাড়ে উঠল| তার অস্ত্রবহনকারী ঠিক তার পিছনে| য়োনাথন ও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স্ত্রবহনকারী সেখানে ছিল না| ওরা দুজনে পলেষ্টীয়দের আক্রমণ করল| প্রথম চোটেই তারা আধ একর জুড়ে 20 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য়োনাথন তার অস্ত্রবাহক যুবক সহকারীকে বলল, “চলো আমরা ঐ বিদেশীদের তাঁবুর দিকে যাই| হয়তো ও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কে হত্যা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সামনে থেকে যারা আক্রমণ করতে আসছিল য়োনাথন তাদের সঙ্গে যুদ্ধ করল| আর তার অস্ত্রবহনকারী পিছন পিছ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সে যারা শুধু আহত হয়েছিল তাদের মেরে ফেল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সেদিন শৌলের পুত্র য়োনাথন তার অস্ত্রবাহকের সঙ্গে কথা বলছিল| য়োনাথন বলল, “উপত্যকার অন্যদি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দের তাঁবু গেড়েছে| চলো সেদিকে যাওয়া যাক|” পিতাকে সে এ বিষযে কোন কথা বল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পলেষ্টীয় সৈন্যরা সকলেই বেশ ভয় পেয়ে গেল| মাঠে, শিবিরে, দুর্গে যে সব সৈন্য ছিল সকলেই ভয় পে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ল, এমনকি সবচেয়ে সাহসী যারা তারাও| মাটি কাঁপতে লাগল এবং তাতে পলেষ্টীয় বাহিনী সত্যিই বেশ ভয় পে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শৌল তখন পাহাড়ের ধারে মিগ্রোন নামে একটা জায়গায় একটা ডালিম গাছের নীচে বসেছিলেন| এটা ছিল যেখা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সল ঝাড়াই হয় তারই কাছে| শৌলের সঙ্গে ছিল প্রায 600 জন লো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রিয়ে দিতে প্রভু আমাদের সাহায্য করতে পারেন| প্রভুকে কেউই থামাতে পারে না| আমাদের সৈন্য কম হোক্ ব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শৌলের প্রহরীরা ছিল বিন্যামীনের গিবিয়ায়| তারা দেখল পলেষ্টীয়রা যেদিকে পারছে পালাচ্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কজনের নাম ছিল অহিয| এলি শীলোয় প্রভুর যাজক ছিল| তার জায়গায় এখন অহিয নামে এক ব্যক্তি যাজক হ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পরল যাজকের এফোদ নামক বিশেষ পোশাক| অহিয ছিল ঈখাবোদের ভাই অহীটুবের পুত্র| ঈখাবোদের পিতার নাম পীনহস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ীনহসের পিতা ছিল এলি|লোকরা জানত না যে য়োনাথন চলে গ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শৌল সৈন্যদের বললেন, “লোকগুলোকে গোন| ক’জন শিবির ছেড়ে গেছে দেখতে চাই|”ওরা লোক গুনতে শুরু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োনাথন ও তার অস্ত্রবহনকারী সেখানে ছি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শৌল অহিযকে বললেন, “এবার ঈশ্বরের পবিত্র সিন্দুক আনো|” (সেই সময় ঈশ্বরের পবিত্র সিন্দু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ীয়দের সঙ্গে ছিল|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গিরিপথের উভয় পাশে একটা বড় শিলা ছিল| য়োনাথন ঠিক করল ঐ গিরিপথ দিয়ে সে পলেষ্টীয় শিবিরে পৌঁছব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টা শিলার নাম ছিল বোত্‌সেস; অন্য শিলাটির নাম ছিল সে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শী এতে কিছু যায় আস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শৌল যাজক অহিযর সঙ্গে কথা বলছিলেন| ঈশ্বরের উপদেশের জন্য তিনি অপেক্ষা করছিলেন| কিন্তু পলেষ্টীয়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বিরে গোলমাল আর চেঁচামেচি ক্রমশঃ বেড়েই চলেছিল| শৌল অধৈর্য়্য় হয়ে পড়লেন| অবশেষে তিনি যাজক অহিয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লেন, “আর নয়, এবার হাত নামাও| প্রার্থনা শেষ কর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কটি শিলা উত্তরে মিক্মস অভিমুখে ছিল এবং অন্যটি ছিল দক্ষিণে গেবার দিকে মুখ কর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সৈন্যসামন্ত জড়ো করে নিয়ে শৌল যুদ্ধ করতে গেলেন| পলেষ্টীয় সৈন্যরা বিভ্রান্ত হয়ে গেল| এমন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তাদের তরবারি ব্যবহার করে একে অপরের সঙ্গে লড়াই কর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কিছু ইব্রীয আগে পলেষ্টীয়দের সেবা করত এবং তাদের শিবিরেই থাকত| কিন্তু এখন তারা শৌল আর য়োনথ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মিশে গেল| তারা এখন ইস্রায়েলীয়দের দলে ভিড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ইফ্রয়িমের পার্বত্য দেশে যেসব ইস্রায়েলীয় লুকিয়েছিল তারা পলেষ্টীয়দের পালিয়ে যাবার খবর শুন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খন এই ইস্রায়েলীয়রাও যুদ্ধে নেমে পলেষ্টীয়দের তাড়িয়ে দিতে শুরু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অস্ত্রবাহক যুবকটি তাকে বলল, “যা ভাল বোঝ, করো| আমি তোমার সঙ্গে সমস্ত ব্যাপারে থাক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এই ভাবে প্রভু সেদিন ইস্রায়েলীয়দের রক্ষা করলেন| যুদ্ধ চললো বৈত্‌-আবন ছাড়িযে| সমস্ত সৈন্য এ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ের সঙ্গে| তারা সংখ্যায় প্রায 10,000 জন পুরুষ| পাহাড়ী অঞ্চলে ইফ্রয়িমের সমস্ত শহরগুলিতে যুদ্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ড়িয়ে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সেদিন শৌল একটা মস্ত ভুল করেছিলেন| ইস্রায়েলীয়রা ক্লান্ত ও ক্ষুধার্ত হয়ে পড়েছিল| এ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শৌল| তিনি তাদের দিয়ে এই প্রতিশ্রুতি করিযেছিলেন যে সন্ধ্যার আগে এবং আমি শত্রুদের হারিয়ে দে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গে যদি কেউ খায় তাহলে তাকে শাস্তি দেওয়া হবে| তাই কোন ইস্রায়েলীয় সৈন্য কিছু খায় 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যুদ্ধ করতে গিয়ে তারা বেশ কিছু জঙ্গলের মধ্যে ঢুকে পড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তখন শৌল বললেন, “সমস্ত নেতাকে আমার কাছে ডেকে আনো| খুঁজে বের করা যাক আজ কে পাপ কর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তারপর তারা এক জায়গায় মাটির ওপরে একটি মৌচাক দেখল, কিন্তু মৌচাকের কাছে গিয়েও খে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শ্রুতি ভাঙ্গতে তাদের ভয় কর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়োনাথন বলল, “চলো এগোনো যাক! আমরা উপত্যকা পেরিযে পলেষ্টীয় প্রহরীদের দিকে যাব| এমন করব যেন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ইস্রাযেলকে যিনি রক্ষা করেন, সেই প্রভুর নামে আমি শপথ করে বলছি, পাপ যদি আমার পুত্র য়োনাথনও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ে তবে তাকেও মরতে হবে|” কেউ কোন কথা বল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কিন্তু য়োনাথন এই প্রতিশ্রুতির কথা জানত না| সে জানত না যে তার পিতা সৈন্যদের জোর করে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শ্রুতি করিযেছেন| য়োনাথনের হাতে ছিল একটি লাঠি| সে লাঠিটার একটা দিক মৌচাকের মধ্যে ঢুকিয়ে দ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 মধু বের করে আনলো| মধু খেয়ে সে কিছুটা ভাল বোধ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শৌল সমস্ত ইস্রায়েলীয়দের বললেন, “তোমরা এদিকটায দাঁড়াও, আমি আর য়োনাথন ওদি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ঁড়াচ্ছি|”সৈন্যরা বলল, “যা বলবেন তাই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সৈন্যদের একজন য়োনাথনকে বলল, “তোমার পিতা সৈন্যদের এই বিশেষ প্রতিশ্রুতি করতে বাধ্য কর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পিতা বলেছিলেন কেউ আজ খেলে শাস্তি পাবে| তাই কেউ কিছু খায় নি| সেই জন্য সকলে দুর্বল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দেখতে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তারপর শৌল প্রার্থনা শুরু করলেন| তিনি বললেন, “হে প্রভু, ইস্রায়েলের ঈশ্বর, কেন আজ তোমার ভৃত্য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ো উত্তর দিলে না? যদি আমি বা আমার পুত্র কোন দোষ করে থাকি, তবে প্রভু ইস্রায়েলের ঈশ্বর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উরীম’ দাও| যদি তোমার ইস্রায়েলীয়রা কোন পাপ করে থাকে, তুমি তবে ‘তুম্মীম’ দাও| ‘উরীম’ আর ‘তুম্মীম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ুঁড়ে দেওয়া হল|শৌল ও য়োনাথন ধরা পড়ল এবং লোকরা বাদ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য়োনাথন বলল, “আমার পিতা এই দেশে অনেক অশান্তি নিয়ে এসেছে| এই দেখ সামান্য একটু মধু খেয়ে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মন সুস্থ বোধ কর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শত্রুদের কাছ থেকে খাবার আদায করে যদি লোকরা খেয়ে নিত তাহলে অনেক ভাল হতো| তাহলে আমরা আরো অনে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দের হত্যা কতে পারতাম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শৌল বললেন, “আবার ওগুলো ছুঁড়ে দেখো কে দোষী, আমি না আমার পুত্র য়োনাথন? এবার য়োনাথন ধরা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সেদিন ইস্রায়েলীয়রা পলেষ্টীয়দের হারিয়ে দিল| মিক্মস থেকে অযালোন পর্য়ন্ত সমস্ত জায়গায় ও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যদি তারা বলে, ‘আমরা না আসা পর্য়ন্ত ওখানে দাঁড়াও,’ তাহলে সেখানেই দাঁড়িয়ে থাকব| আমরা ওদের দি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দের সঙ্গে লড়াই চালিযেছিল| ফলে তারা ক্লান্ত ও ক্ষুধার্ত হয়ে পড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শৌল য়োনাথনকে বললেন, “কি করেছ বলো?”য়োনাথন বলল, “লাঠির মাথায় শুধু একটু মধু নিয়ে খেয়েছি| এ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কি আমাকে মরতে হব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শৌল বললেন, “আমি যে প্রতিশ্রুতি করেছি| প্রতিশ্রুতি ভঙ্গ করলে ঈশ্বর আমাকে শাস্তি দেবেন| সুতরা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োনাথন মরবে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পলেষ্টীয়দের মেষ, গরু, বাছুর সব তারা নিয়ে নিয়েছিল| এখন ইস্রায়েলের লোকরা প্রবল ক্ষুধায সেগুল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টিতে ফেলে হত্যা করে রক্তশুদ্ধ খেতে লাগ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তখন সৈন্যরা শৌলকে বলল, “য়োনাথন আজ ইস্রায়েলের জয়ের নাযক| তাকে কি মরতেই হবে? কখনোই না|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ন্ত ঈশ্বরের নামে দিব্য়ি করে বলছি, কেউ য়োনাথনের গায়ে হাত দেব না| তার একটি চুলও মাটিতে পড়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য়ং ঈশ্বর য়োনাথনকে পলেষ্টীয়দের বিরুদ্ধে যুদ্ধ করতে সাহায্য করেছেন|” এই ভাবে তারা য়োনাথন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গোব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ঁচাল| তাকে আর মরতে হ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শৌলকে একজন বলল, “এই দেখ| লোকগুলো আবার প্রভুর বিরুদ্ধে পাপ করছে| রক্ত লেগে থাকা মাংস ও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চ্ছে!”তখন শৌল বললেন, “তোমরা পাপ করেছ| এখানে একটা বড় পাথর গড়িযে দা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তারপর শৌল বললেন, “যাও ওদের কাছে গিয়ে বলো, প্রত্যেকেই তার ষাঁড় আর মেষ যেন আমার কাছে নিয়ে আস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পর ওরা এখানে এসে সে সব জন্তুকে যেন মারে| তোমরা প্রভুর বিরুদ্ধে পাপ কোরো না| কখনও রক্ত মাখানো মা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েও না|”সেই রাত্রে প্রত্যেকেই নিজেদের পশু সেখানে নিয়ে এসে বলি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শৌল পলেষ্টীয়দের পিছু নিলেন না| পলেষ্টীয়রা নিজেদের জায়গায় ফিরে এ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তারপর শৌল প্রভুর জন্য একটা বেদী তৈরী করলেন| শৌল নিজেই এই কাজটা করতে লাগ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ইস্রায়েলের সম্পূর্ণ কর্ত্তৃত্ব শৌল নিজের হাতে নিলেন| ইস্রায়েলের চারিদিকে যত শত্রু ছিল,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তিনি যুদ্ধ চালালেন| তিনি মোযাব, অম্মোনীয়, সোবার রাজা ইদোম এবং পলেষ্টীয়দের সঙ্গে যুদ্ধ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2026-07-18T18:06:26Z</dcterms:created>
  <dcterms:modified xsi:type="dcterms:W3CDTF">2026-07-18T18:06:26Z</dcterms:modified>
  <dc:title>1 சாமுவேல்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