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9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சொன்னவர் வழியுமானவர்
வழி சத்தியம் ஜீவனுமாய் வந்தவர்
வார்த்தை என்றவர் வார்த்தையானவர்
உலகினிலே ஒளியாக உதித்தவர் - இ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ோர் போற்றும் மன்னாதி மன்னன்
விண்ணோர் போற்றும் தேவாதி தேவன்
சான்றோர் போற்றும் தூயாதி தூயன்
ராஜாதி ராஜனவர் - இயேச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இயேசுவே தெய்வம் - ஒரே ஒரு தெய்வம்
இயேசுவே தேவன் - மெய்யான தேவன்
இயேசுவே தெய்வம் - தேடி வந்த தெய்வம்
இயேசுவே தேவன் - மீட்க வந்த தேவன்
இயேசுவே ராஜா - ராஜாதி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இயேசுவே இரட்சகர் - உயிர் தந்த இரட்சகர்
இயேசுவே ஆண்டவர் - உயிர்த்தெழுந்த ஆண்டவர்
இயேசுவே கர்த்தனாம் - கர்த்தாதி கர்த்தனாம்
இயேசுவே ராஜனாம் - ராஜாதி ராஜனாம்
இயேசுவே ராஜா - ராஜாதி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2026-07-30T13:54:48Z</dcterms:created>
  <dcterms:modified xsi:type="dcterms:W3CDTF">2026-07-30T13:54:48Z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