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சகோதரர் ஒருமித்து வாசம்பண்ணுகிறது எத்தனை நன்மையும் எத்தனை இன்பமுமானது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ஆரோனுடைய சிரசின்மேல் ஊற்றப்பட்டு, அவனுடைய தாடியிலே வடிகிறதும், அவனுடைய அங்கிகளின்மேல் இறங்குகிறதுமான நல்ல தைலத்துக்க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ஆரோனுடைய சிரசின்மேல் ஊற்றப்பட்டு, அவனுடைய தாடியிலே வடிகிறதும், அவனுடைய அங்கிகளின்மேல் இறங்குகிறதுமான நல்ல தைலத்துக்க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்மோன்மேலும் சீயோன் பர்வதங்கள்மேலும் இறங்கும் பனிக்கும் ஒப்பாயிருக்கிறது; அங்கே கர்த்தர் என்றென்றைக்கும் ஆசீர்வாதத்தையும் ஜீவனையும் கட்டளையிட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்மோன்மேலும் சீயோன் பர்வதங்கள்மேலும் இறங்கும் பனிக்கும் ஒப்பாயிருக்கிறது; அங்கே கர்த்தர் என்றென்றைக்கும் ஆசீர்வாதத்தையும் ஜீவனையும் கட்டளையிட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how good and how pleasant it is for brethren to dwell together in unity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t is like the precious ointment upon the head, that ran down upon the beard, even Aaron's bea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nt down to the skirts of his garme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s the dew of Hermon, and as the dew that descended upon the mountains of Zion: for th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commanded the blessing, even life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2026-07-19T20:00:00Z</dcterms:created>
  <dcterms:modified xsi:type="dcterms:W3CDTF">2026-07-19T20:00:00Z</dcterms:modified>
  <dc:title>சங்கீதம் : 133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