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50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 வேளையிலே மனம் துவண்டு போன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ினையாது தூரப்போன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ன்னியும் தெய்வம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ியாயம் செய்தேன், கடும் கோபம் கொ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றர் வாழ்வைக் கெடுத்தேன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ன்னியும் தெய்வமே (2)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என்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மேல் மனமிர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பாவம் செய்தேன் உம்மை நோகச் செய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் தேடாமல் வாழ்ந்து வ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ன்னியும் தெய்வம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மறுதலித்தேன் பின் வாங்கிப் போன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வல்லமை இழந்தேன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ன்னியும் தெய்வம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2026-07-30T19:12:08Z</dcterms:created>
  <dcterms:modified xsi:type="dcterms:W3CDTF">2026-07-30T19:12:08Z</dcterms:modified>
  <dc:title>துதிப் பாடல்கள் : 526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