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வேளையிலே மனம் துவண்டு போ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ினையாது தூரப்போ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ன்னியும் தெய்வ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ியாயம் செய்தேன், கடும் கோபம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ர் வாழ்வைக் கெடுத்த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ன்னியும் தெய்வமே (2)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மனமிர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ாவம் செய்தேன் உம்மை நோகச் செய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ேடாமல் வாழ்ந்து வ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ன்னியும் தெய்வ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றுதலித்தேன் பின் வாங்கிப் போ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ல்லமை இழந்தேன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ன்னியும் தெய்வம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2026-09-16T18:55:45Z</dcterms:created>
  <dcterms:modified xsi:type="dcterms:W3CDTF">2026-09-16T18:55:45Z</dcterms:modified>
  <dc:title>துதிப் பாடல்கள் : 526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