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ாக்கோபை ஆசீ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பேசை ஆசீர்வதித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ஸ்தரை ஆசீ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ூத்தை ஆசீர்வதித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னாளை ஆசீ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ும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ை ஆசீர்வதித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ஸ்தோத்திரம் இயேசு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உமக்கே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ிரகாமை ஆசீ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க்கை ஆசீர்வதித்த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2026-09-05T22:57:37Z</dcterms:created>
  <dcterms:modified xsi:type="dcterms:W3CDTF">2026-09-05T22:57:37Z</dcterms:modified>
  <dc:title>துதிப் பாடல்கள் : 206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