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ாக்கோபை ஆசீர்வத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பேசை ஆசீர்வதித்த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ஸ்தரை ஆசீர்வத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ூத்தை ஆசீர்வதித்த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ன்னாளை ஆசீர்வத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க்கும் இயேச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காரை ஆசீர்வதித்த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மை 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ஸ்தோத்திரம் இயேசு நாத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 உமக்கே என்ற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ஆபிரகாமை ஆசீர்வதித்த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சாக்கை ஆசீர்வதித்த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0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2026-07-09T08:56:11Z</dcterms:created>
  <dcterms:modified xsi:type="dcterms:W3CDTF">2026-07-09T08:56:11Z</dcterms:modified>
  <dc:title>துதிப் பாடல்கள் : 206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