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ின் சபையில் சுதந்தரவீதங்களை அளந்துகொடுக்கிறவர்கள் உனக்கு இல்லாதி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ீர்க்கதரிசனஞ் சொல்லாதிருப்பீர்களாக என்றார்கள்; அவர்கள் தீர்க்கதரிசனஞ் சொல்லுவார்கள், இந்தப்பிரகாரமாய் அவர்கள் தீர்க்கதரிசனஞ் சொல்லாவிட்டால் நிந்தை நீங்கா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வம்சம் என்று பேர்பெற்றவர்களே கர்த்தரின் ஆவி குறுகியிருக்கிறதோ? அவருடைய கிரியைகள் இவைகள்தானோ? செம்மையாய் நடக்கிறவனுக்கு என் வார்த்தைகள் நன்மை செய்யாத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வம்சம் என்று பேர்பெற்றவர்களே கர்த்தரின் ஆவி குறுகியிருக்கிறதோ? அவருடைய கிரியைகள் இவைகள்தானோ? செம்மையாய் நடக்கிறவனுக்கு என் வார்த்தைகள் நன்மை செய்யாத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ஜனங்கள் பூர்வமுதல் சத்துருவைப்போல் எழும்பினார்கள். யுத்தத்திலிருந்து திரும்பிவந்து வழியில் அஞ்சாமல் கடந்துபோகிறவர்களுடைய மேலங்கியையும் வஸ்திரத்தையும் உரிந்து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ஜனங்கள் பூர்வமுதல் சத்துருவைப்போல் எழும்பினார்கள். யுத்தத்திலிருந்து திரும்பிவந்து வழியில் அஞ்சாமல் கடந்துபோகிறவர்களுடைய மேலங்கியையும் வஸ்திரத்தையும் உரிந்து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ஜனத்தின் ஸ்திரீகளை அவர்களுடைய செளக்கியமான வீடுகளிலிருந்து துரத்திவிட்டீர்கள்; அவர்களுடைய குழந்தைகளுக்கு இருந்த என் அலங்காரத்தை என்றைக்கும் இல்லாதபடிக்குப் பறித்துக்கொண்ட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ஜனத்தின் ஸ்திரீகளை அவர்களுடைய செளக்கியமான வீடுகளிலிருந்து துரத்திவிட்டீர்கள்; அவர்களுடைய குழந்தைகளுக்கு இருந்த என் அலங்காரத்தை என்றைக்கும் இல்லாதபடிக்குப் பறித்துக்கொண்ட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ிரமத்தை யோசித்து, தங்கள் படுக்கைகளின்மேல் பொல்லாப்புசெய்ய எத்தனம்பண்ணித் தங்கள் கையில் வல்லமை இருக்கிறபடியினால், விடியற்காலமாகிறபோது அதை நடப்பித்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ழுந்திருந்து போங்கள்; இது நீங்கள் இளைப்பாறும் இடம் அல்ல, இது தீட்டுப்பட்டது, இது உங்களை நாசப்படுத்தும், அந்த நாசம் மிகவும் கொடியத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ழுந்திருந்து போங்கள்; இது நீங்கள் இளைப்பாறும் இடம் அல்ல, இது தீட்டுப்பட்டது, இது உங்களை நாசப்படுத்தும், அந்த நாசம் மிகவும் கொடியத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ம்போகிற போக்கின்படிபோய், அபத்தமானதை உரைக்கிற ஒருவன், திராட்சரசத்தையும் மதுபானத்தையுங்குறித்து நான் உனக்குப் பிரசங்கிப்பேனென்றால், அவனே ஜனத்திற்கு ஏற்ற பிரசங்கியாயிரு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ம்போகிற போக்கின்படிபோய், அபத்தமானதை உரைக்கிற ஒருவன், திராட்சரசத்தையும் மதுபானத்தையுங்குறித்து நான் உனக்குப் பிரசங்கிப்பேனென்றால், அவனே ஜனத்திற்கு ஏற்ற பிரசங்கியாயிரு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ாக்கோபின் ஜனங்களே, உங்களெல்லாரையும் நான் நிச்சயமாய்க் கூட்டுவேன், இஸ்ரவேலில் மீதியானவர்களை நிச்சயமாய்ச் சேர்ப்பேன்; போஸ்றாவின் ஆடுகளைப்போல் அவர்களை ஏகக்கூட்டமாக்குவேன், தன் தொழுவத்துக்குள்ளே சேர்ந்த மந்தைக்குச் சமானமாய் ஜனத்திரளினாலே இரைச்சல் உண்ட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டைகளை நீக்கிப்போடுகிறவர் அவர்களுக்கு முன்பாக நடந்துபோகிறார்; அவர்கள் தடைகளை நீக்கி, வாசலால் உட்பிரவேசித்துக் கடந்துபோவார்கள்; அவர்கள் ராஜா அவர்களுக்கு முன்பாகப் போவார், கர்த்தர் அவர்கள் முன்னணியில் நடந்துபோ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டைகளை நீக்கிப்போடுகிறவர் அவர்களுக்கு முன்பாக நடந்துபோகிறார்; அவர்கள் தடைகளை நீக்கி, வாசலால் உட்பிரவேசித்துக் கடந்துபோவார்கள்; அவர்கள் ராஜா அவர்களுக்கு முன்பாகப் போவார், கர்த்தர் அவர்கள் முன்னணியில் நடந்துபோ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ிரமத்தை யோசித்து, தங்கள் படுக்கைகளின்மேல் பொல்லாப்புசெய்ய எத்தனம்பண்ணித் தங்கள் கையில் வல்லமை இருக்கிறபடியினால், விடியற்காலமாகிறபோது அதை நடப்பித்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யல்களை இச்சித்துப் பறித்துக்கொண்டு, வீடுகளை இச்சித்து எடுத்துக்கொண்டு, புருஷனையும் அவன் வீட்டையும் மனுஷனையும் அவன் சுதந்தரத்தையும் ஒடுக்குகிறவர்களுக்கு ஐயோ!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யல்களை இச்சித்துப் பறித்துக்கொண்டு, வீடுகளை இச்சித்து எடுத்துக்கொண்டு, புருஷனையும் அவன் வீட்டையும் மனுஷனையும் அவன் சுதந்தரத்தையும் ஒடுக்குகிறவர்களுக்கு ஐயோ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்: நான் இந்த வம்சத்தாருக்கு விரோதமாய்த் தீமையை வருவிக்க நினைக்கிறேன்; அதினின்று நீங்கள் கழுத்தை நீக்கமாட்டீர்கள்; நீங்கள் மேட்டிமையாய் நடப்பதில்லை; அது தீமையான கால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்: நான் இந்த வம்சத்தாருக்கு விரோதமாய்த் தீமையை வருவிக்க நினைக்கிறேன்; அதினின்று நீங்கள் கழுத்தை நீக்கமாட்டீர்கள்; நீங்கள் மேட்டிமையாய் நடப்பதில்லை; அது தீமையான கால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் உங்கள்பேரில் ஒப்புச்சொல்லி, நாம் முற்றிலும் பாழானோம்; நமது ஜனத்தின் சுதந்தரத்தை மாற்றிப்போட்டார்; என்னமாய் அதை என்னைவிட்டு நீக்கிப்போட்டார்! நமது வயல்களைப் பிடுங்கிப் பகிர்ந்துகொடுத்தாரே என்று துயரமான புலம்பலாய்ப் புலம்ப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 దానిని తీసివేసెసేయనియు,మన భూములను తిరుగబడినవారికి ఆయన విభ జించియున్నాడనియు ఇశ్రాయేలీయులు అనుకొ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్నట్లు జనులు చెప్పు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చీట్లు వేయగా యెహోవా సమాజములో మీరు పాలుపొందునట్లు నూలు వేయువా డొకడును ఉండ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ీరు దీని ప్రవచింప వద్దని వారు ప్రకటన చేయుదురు. ప్రవ చింపనియెడల అవమానము కలుగక మాన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ాకోబు సంతతివారని పేరు పెట్టబడినవారలారా, యెహోవా దీర్ఘశాంతము తగ్గి పోయెనా? యీ క్రియలు ఆయన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రిగెనా? యథా ర్థముగా ప్రవర్తించువానికి నా మాటలు క్షేమసాధనములు కావ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ఇప్పుడేగదా నా జనులు శత్రువులైరి; నిర్భయ ముగా సంచరించువారిని చూచి వారు కట్టు పంచెలను మాత్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చి వారి పై వస్త్రములను లాగు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ారికిష్టమైన యిండ్లలోనుండి నా జనులయొక్క స్త్రీలను మీరు వెళ్లగొట్టుదురు, వారి బిడ్డల యొద్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ిచ్చిన ఘనతను ఎన్నడును లేకుండ మీరు ఎత్తికొని 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ంచములమీద పరుండి మోసపు క్రియలు యోచిం చుచు దుష్కార్యములు చేయువారికి శ్రమ; ఆలాగు చేయుట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ఈ దేశము మీ విశ్రాంతిస్థలముకాదు; మీరు లేచి వెళ్లి పోవుడి, మీకు నాశనము నిర్మూల నాశనము కలుగునంత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అపవిత్రక్రియలు జరిగించ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్యర్థమైన మాటలు పలుకుచు, అబద్ధికుడై ద్రాక్షారసమునుబట్టియు మద్యమును బట్టియు నేను మీకు ఉపన్యాస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నని అబద్ధము చెప్పుచు ఒకడు వచ్చినయెడల వాడే ఈ జనులకు ప్రవక్త య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యాకోబు సంతతీ, తప్పక నేను మిమ్మునందరిని పోగు చేయుదును, ఇశ్రాయేలీయులలో శేషించిన వారిని తప్ప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కూర్చుదును. బొస్రా గొఱ్ఱలు కూడునట్లు వారిని సమకూర్చుదును, తమ మేతస్థలములలో వారిని పోగు చేత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ప్ప ధ్వని పుట్టునట్లుగా మనుష్యులు విస్తార ముగా కూ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్రాకారములు పడగొట్టువాడు వారికి ముందుగాపోవును, వారు గుమ్మమును పడగొట్టి దాని ద్వారా దాటిపోవ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రాజు వారికి ముందుగా నడుచును, యెహోవా వారికి నాయకుడ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ాధీనములో నున్నది గనుక వారు ప్రొద్దు పొడవగానే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వారు భూములు ఆశించి పట్టుకొందురు, ఇండ్లు ఆశించి ఆక్రమించు కొందురు, ఒక మనిషిని వాని కుటుంబ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ంటివానిని వాని స్వాస్థ్యమును అన్యాయముగా ఆక్రమ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ాబట్టి యెహోవా సెలవిచ్చునదేమనగా--గొప్ప అపాయ కాలము వచ్చుచున్నది. దాని క్రిందనుండి తమ మెడ 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ప్పించుకొనలేకుండునంతగాను, గర్వముగా నడువ లేకుండునంతగాను ఈ వంశమునకు కీడుచేయ నుద్దేశించ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దినమున జనులు మిమ్మునుగురించి బహుగా అంగలార్చుచు సామెత నెత్తుదురు. వారు చెప్పు సామెత ఏదనగామ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ొత్తిగా చెడిపోయి యున్నామనియు, ఆయన నా జనుల స్వాస్థ్యమును అన్యుల కిచ్చియున్నా డనియు, మనయొద్ద నుండ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2026-09-07T01:00:33Z</dcterms:created>
  <dcterms:modified xsi:type="dcterms:W3CDTF">2026-09-07T01:00:33Z</dcterms:modified>
  <dc:title>మీకా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