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னையும் உன் நதிகளின் எல்லா மச்சங்களையும் வனாந்தரத்திலே போட்டுவிடுவேன்; வெட்டவெளியிலே விழுவாய்; நீ சேர்த்துக்கொள்ளப்படுவதில்லை; உன்னை பூமியின் மிருகங்களுக்கும் ஆகாயத்தின் பறவைகளுக்கும் இரையாகக் கொடுப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எகிப்துதேசத்தின் குடிகளெல்லாரும் நான் கர்த்தர் என்று அறிந்துகொள்வார்கள்; அவர்கள் இஸ்ரவேல் வம்சத்தாருக்கு நாணற்கோலாயிருந்தார்கள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எகிப்துதேசத்தின் குடிகளெல்லாரும் நான் கர்த்தர் என்று அறிந்துகொள்வார்கள்; அவர்கள் இஸ்ரவேல் வம்சத்தாருக்கு நாணற்கோலாயிருந்தார்கள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உன்னைக் கையிலே பிடிக்கும்போது, நீ ஒடிந்துபோய், அவர்கள் விலாவையெல்லாம் பிளப்பாய்; அவர்கள் உன்மேல் சாயும்போது, நீ முறிந்து, அவர்கள் இடுப்பு முழுவதையும் மரத்துப்போகப்பண்ணுவ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உன்னைக் கையிலே பிடிக்கும்போது, நீ ஒடிந்துபோய், அவர்கள் விலாவையெல்லாம் பிளப்பாய்; அவர்கள் உன்மேல் சாயும்போது, நீ முறிந்து, அவர்கள் இடுப்பு முழுவதையும் மரத்துப்போகப்பண்ணுவ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கர்த்தராகிய ஆண்டவர் சொல்லுகிறது என்னவென்றால்: இதோ, நான் உன்மேல் பட்டயத்தைவரப்பண்ணி, உன்னில் மனுஷரையும் மிருகங்களையும் சங்காரம்பண்ண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கர்த்தராகிய ஆண்டவர் சொல்லுகிறது என்னவென்றால்: இதோ, நான் உன்மேல் பட்டயத்தைவரப்பண்ணி, உன்னில் மனுஷரையும் மிருகங்களையும் சங்காரம்பண்ண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ிப்து தேசம் பாழும் வனாந்தரமுமாகும்; அப்பொழுது நான் கர்த்தர் என்று அறிந்துகொள்வார்கள் நதி என்னுடையது, நான் அதை உண்டாக்கினேன் என்று சொன்னான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ிப்து தேசம் பாழும் வனாந்தரமுமாகும்; அப்பொழுது நான் கர்த்தர் என்று அறிந்துகொள்வார்கள் நதி என்னுடையது, நான் அதை உண்டாக்கினேன் என்று சொன்னான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இதோ, நான் உனக்கும் உன் நதிகளுக்கும் விரோதமாக வந்து, மிக்தோல்முதல் எத்தியோப்பியாவின் எல்லையிலுள்ள செவெனேவரைக்கும் எகிப்துதேசத்தை அவாந்தரமும் பாழுமான வனாந்தரங்களாக்க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த்தாம் வருஷம் பத்தாம் மாதம் பன்னிரண்டாந்தேதியிலே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இதோ, நான் உனக்கும் உன் நதிகளுக்கும் விரோதமாக வந்து, மிக்தோல்முதல் எத்தியோப்பியாவின் எல்லையிலுள்ள செவெனேவரைக்கும் எகிப்துதேசத்தை அவாந்தரமும் பாழுமான வனாந்தரங்களாக்க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ுஷனுடைய கால் அதைக்கடப்பதுமில்லை மிருகஜீவனுடைய கால் அதை மிதிப்பதுமில்லை; அது நாற்பது வருஷம் குடியற்ற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ுதேசத்தைப் பாழாய்ப்போன தேசங்களின் நடுவிலே பாழாய்ப்போகப்பண்ணுவேன்; அதின் பட்டணங்கள் அவாந்தரமாக்கப்பட்ட பட்டணங்களின் நடுவிலே நாற்பதுவருஷம் பாழாய்க்கிடக்கும்; நான் எகிப்தியரை ஜாதிகளுக்குள்ளே சிதறடித்து, அவர்களை தேசங்களுக்குள்ளே தூற்றிவிட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ுதேசத்தைப் பாழாய்ப்போன தேசங்களின் நடுவிலே பாழாய்ப்போகப்பண்ணுவேன்; அதின் பட்டணங்கள் அவாந்தரமாக்கப்பட்ட பட்டணங்களின் நடுவிலே நாற்பதுவருஷம் பாழாய்க்கிடக்கும்; நான் எகிப்தியரை ஜாதிகளுக்குள்ளே சிதறடித்து, அவர்களை தேசங்களுக்குள்ளே தூற்றிவிட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ுதேசத்தைப் பாழாய்ப்போன தேசங்களின் நடுவிலே பாழாய்ப்போகப்பண்ணுவேன்; அதின் பட்டணங்கள் அவாந்தரமாக்கப்பட்ட பட்டணங்களின் நடுவிலே நாற்பதுவருஷம் பாழாய்க்கிடக்கும்; நான் எகிப்தியரை ஜாதிகளுக்குள்ளே சிதறடித்து, அவர்களை தேசங்களுக்குள்ளே தூற்றிவிட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ாகிய ஆண்டவர் சொல்லுகிறது என்னவென்றால்: நாற்பதுவருஷம் முடியும்போது, நான் எகிப்தியரை அவர்கள் சிதறுண்டிருக்கிற ஜனங்களிடத்திலிருந்து சேர்த்துக்கொண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ாகிய ஆண்டவர் சொல்லுகிறது என்னவென்றால்: நாற்பதுவருஷம் முடியும்போது, நான் எகிப்தியரை அவர்கள் சிதறுண்டிருக்கிற ஜனங்களிடத்திலிருந்து சேர்த்துக்கொண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கிப்தியரின் சிறையிருப்பைத் திருப்பி, அவர்களை அவர்களுடைய ஜநநதேசமாகிய பத்ரோஸ் தேசத்திலே திரும்பிவரப்பண்ணுவேன்; அங்கே அவர்கள் அற்ப ராஜ்யமாயிரு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கிப்தியரின் சிறையிருப்பைத் திருப்பி, அவர்களை அவர்களுடைய ஜநநதேசமாகிய பத்ரோஸ் தேசத்திலே திரும்பிவரப்பண்ணுவேன்; அங்கே அவர்கள் அற்ப ராஜ்யமாயிரு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ு இனி ஜாதிகளின்மேல் தன்னை உயர்த்தாமல், மற்ற ராஜ்யங்களிலும் அற்பமானதாயிருக்கும்; அவர்கள் இனி ஜாதிகளை ஆளாதபடிக்கு அவர்களைக் குறுகிப்போகப்பண்ண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எகிப்தின் ராஜாவாகிய பார்வோனுக்கு எதிராக உன் முகத்தைத் திருப்பி, அவனுக்கும் எகிப்து முழுவதுக்கும் விரோதமாய்த் தீர்க்கதரிசனம் உரைத்து, சொல்லவேண்டியது என்னவென்றால்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ு இனி ஜாதிகளின்மேல் தன்னை உயர்த்தாமல், மற்ற ராஜ்யங்களிலும் அற்பமானதாயிருக்கும்; அவர்கள் இனி ஜாதிகளை ஆளாதபடிக்கு அவர்களைக் குறுகிப்போகப்பண்ண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ின் பிறகே போய், அவர்களை நோக்கிக்கொண்டிருக்கிறதினால் இஸ்ரவேல் வம்சத்தார் எனக்குத் தங்கள் அக்கிரமத்தை நினைப்பூட்டாதபடிக்கு, இனி அவர்கள் இவர்களுடைய நம்பிக்கையாயிராமற்போவார்கள்; அப்பொழுது நான் கர்த்தராகிய ஆண்டவர் என்று அறிந்துகொள்வார்கள் என்கிறார் என்று சொல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ின் பிறகே போய், அவர்களை நோக்கிக்கொண்டிருக்கிறதினால் இஸ்ரவேல் வம்சத்தார் எனக்குத் தங்கள் அக்கிரமத்தை நினைப்பூட்டாதபடிக்கு, இனி அவர்கள் இவர்களுடைய நம்பிக்கையாயிராமற்போவார்கள்; அப்பொழுது நான் கர்த்தராகிய ஆண்டவர் என்று அறிந்துகொள்வார்கள் என்கிறார் என்று சொல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ுபத்தேழாம் வருஷம் முதலாம் மாதம் முதலாந்தேதியிலே,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னே, பாபிலோன் ராஜாவாகிய நேபுகாத்நேச்சார் தீருவின் முன்னே தன் சேனையினிடத்தில் கடும் ஊழியம் வாங்கினான்; ஒவ்வொரு தலையும் மொட்டையாயிற்று; ஒவ்வொரு தோள்பட்டையின் தோலும் உரிந்துபோயிற்று; ஆனாலும் அவன் தீருவுக்கு விரோதமாகச் செய்த ஊழியத்தினாலே அவனுக்காவது அவன் சேனைக்காவது கூலி கிடைக்கவ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னே, பாபிலோன் ராஜாவாகிய நேபுகாத்நேச்சார் தீருவின் முன்னே தன் சேனையினிடத்தில் கடும் ஊழியம் வாங்கினான்; ஒவ்வொரு தலையும் மொட்டையாயிற்று; ஒவ்வொரு தோள்பட்டையின் தோலும் உரிந்துபோயிற்று; ஆனாலும் அவன் தீருவுக்கு விரோதமாகச் செய்த ஊழியத்தினாலே அவனுக்காவது அவன் சேனைக்காவது கூலி கிடைக்க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னே, பாபிலோன் ராஜாவாகிய நேபுகாத்நேச்சார் தீருவின் முன்னே தன் சேனையினிடத்தில் கடும் ஊழியம் வாங்கினான்; ஒவ்வொரு தலையும் மொட்டையாயிற்று; ஒவ்வொரு தோள்பட்டையின் தோலும் உரிந்துபோயிற்று; ஆனாலும் அவன் தீருவுக்கு விரோதமாகச் செய்த ஊழியத்தினாலே அவனுக்காவது அவன் சேனைக்காவது கூலி கிடைக்க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கர்த்தராகிய ஆண்டவர் சொல்லுகிறது என்னவென்றால்: இதோ நான் பாபிலோன் ராஜாவாகிய நேபுகாத்நேச்சாருக்கு எகிப்துதேசத்தைக் கொடுக்கிறேன்; அவன் அதின் ஏராளமான ஜனத்தைச் சிறைபிடித்து அதின் ஆஸ்தியைச் சூறையாடி அதின் கொள்ளைப்பொருளை எடுத்துக்கொள்வான்; இது அவனுடைய சேனைக்குக் கூலியாய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கர்த்தராகிய ஆண்டவர் சொல்லுகிறது என்னவென்றால்: இதோ நான் பாபிலோன் ராஜாவாகிய நேபுகாத்நேச்சாருக்கு எகிப்துதேசத்தைக் கொடுக்கிறேன்; அவன் அதின் ஏராளமான ஜனத்தைச் சிறைபிடித்து அதின் ஆஸ்தியைச் சூறையாடி அதின் கொள்ளைப்பொருளை எடுத்துக்கொள்வான்; இது அவனுடைய சேனைக்குக் கூலியாய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கர்த்தராகிய ஆண்டவர் சொல்லுகிறது என்னவென்றால்: இதோ நான் பாபிலோன் ராஜாவாகிய நேபுகாத்நேச்சாருக்கு எகிப்துதேசத்தைக் கொடுக்கிறேன்; அவன் அதின் ஏராளமான ஜனத்தைச் சிறைபிடித்து அதின் ஆஸ்தியைச் சூறையாடி அதின் கொள்ளைப்பொருளை எடுத்துக்கொள்வான்; இது அவனுடைய சேனைக்குக் கூலிய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எகிப்தின் ராஜாவாகிய பார்வோனுக்கு எதிராக உன் முகத்தைத் திருப்பி, அவனுக்கும் எகிப்து முழுவதுக்கும் விரோதமாய்த் தீர்க்கதரிசனம் உரைத்து, சொல்லவேண்டியது என்னவென்றால்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அதிலே செய்த வேலைக்கு எகிப்துதேசத்தை நான் அவனுக்குக் கூலியாகக் கொடுத்தேன்; எனக்காக அதைச் செய்த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அதிலே செய்த வேலைக்கு எகிப்துதேசத்தை நான் அவனுக்குக் கூலியாகக் கொடுத்தேன்; எனக்காக அதைச் செய்த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நாளிலே நான் இஸ்ரவேல் வம்சத்தாரின் கொம்பை முளைக்கப்பண்ணி, அவர்கள் நடுவிலே தாராளமாய்ப் பேசும் வாயை உனக்குக் கட்டளையிடுவேன்; அப்பொழுது நான் கர்த்தர் என்று அறிந்துகொள்வார்கள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நாளிலே நான் இஸ்ரவேல் வம்சத்தாரின் கொம்பை முளைக்கப்பண்ணி, அவர்கள் நடுவிலே தாராளமாய்ப் பேசும் வாயை உனக்குக் கட்டளையிடுவேன்; அப்பொழுது நான் கர்த்தர் என்று அறிந்துகொள்வார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ஆண்டவர் சொல்லுகிறார் எகிப்தின் ராஜாவாகிய பார்வோனே, நீ உன் நதிகளின் நடுவிலே படுத்துக்கொண்டு என் நதி என்னுடையது, நான் அதை எனக்காக உண்டுபண்ணினேன் என்று சொல்லுகிற பெரிய முதலையே, இதோ, நான் உனக்கு விரோதமாய் வந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ஆண்டவர் சொல்லுகிறார் எகிப்தின் ராஜாவாகிய பார்வோனே, நீ உன் நதிகளின் நடுவிலே படுத்துக்கொண்டு என் நதி என்னுடையது, நான் அதை எனக்காக உண்டுபண்ணினேன் என்று சொல்லுகிற பெரிய முதலையே, இதோ, நான் உனக்கு விரோதமாய் வ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வாயிலே துறடுகளை மாட்டி உன் நதிகளின் மச்சங்களை உன் செதிள்களில் ஒட்டிக்கொள்ளும்படி செய்து, உன்னை உன் நதிகளின் நடுவிலிருந்து தூக்கிவிடுவேன்; உன் நதிகளின் மச்சங்களெல்லாம் உன் செதில்களில் ஒட்டிக்கொண்ட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வாயிலே துறடுகளை மாட்டி உன் நதிகளின் மச்சங்களை உன் செதிள்களில் ஒட்டிக்கொள்ளும்படி செய்து, உன்னை உன் நதிகளின் நடுவிலிருந்து தூக்கிவிடுவேன்; உன் நதிகளின் மச்சங்களெல்லாம் உன் செதில்களில் ஒட்டிக்கொண்ட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னையும் உன் நதிகளின் எல்லா மச்சங்களையும் வனாந்தரத்திலே போட்டுவிடுவேன்; வெட்டவெளியிலே விழுவாய்; நீ சேர்த்துக்கொள்ளப்படுவதில்லை; உன்னை பூமியின் மிருகங்களுக்கும் ஆகாயத்தின் பறவைகளுக்கும் இரையாகக் கொடு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ద పడుదువు, అడవిమృగములకును ఆకాశపక్షులకును ఆహారముగా ని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ప్పుడు నేను యెహోవానై యున్నానని ఐగుప్తీయులందరు తెలిసికొందరు. ఐగుప్తు ఇశ్రాయేలీయ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ెల్లుపుల్లవంటి చేతికఱ్ఱ ఆయ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వారు నిన్ను చేత పట్టుకొనినప్పుడు నీవు విరిగిపోయి వారి ప్రక్కలలో గుచ్చుకొంటివి, వారు నీ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నుకొనగా నీవు విరిగిపోయి వారి నడుములు విరిగిపోవుటకు కారణ మై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ాబట్టి ప్రభువైన యెహోవా ఈ మాట సెలవిచ్చుచున్నాడునేను నీమీదికి ఖడ్గము రప్పించి, మనుష్యులను పశువ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లోనుండి నిర్మూలము చేసెద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ఐగుప్తుదేశము నిర్మానుష్యమై పాడుగా ఉండును, అప్పుడు నేను యెహోవానై యున్నానని వా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ైలునది నాది, నేనే దాని కలుగజేసితినని అతడనుకొను చున్నాడ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​నేను నీకును నీ నదికిని విరోధినైతిని, ఐగుప్తు దేశమును మిగ్దోలు మొదలుకొని సెవేనేవరకు కూష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దియవ సంవత్సరము పదియవ నెల పండ్రెండవ... దినమున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రిహద్దు వరకు బొత్తిగా పాడుచేసి యెడారిగా ఉ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​దానిలో మనుష్యులు సంచరించరు, పశువులు తిరుగవు; నలువది సంవత్సరములు అది నిర్నివాసముగా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​నిర్మానుష్యముగానున్న దేశముల మధ్యను ఐగుప్తుదేశమును పాడగునట్టుగా చేసెదను, పాడై పోయ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ట్టణములమధ్యను దాని పట్టణములు నలువది సంవత్సరములు పాడైయుండును, ఐగుప్తీయులను జనముల లో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దరగొట్టుదును, ఆ యా దేశములకు వారిని వెళ్ల గొట్ట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​ప్రభువైన యెహోవా ఈ మాట సెల విచ్చుచున్నాడునలువది సంవత్సరములు జరిగిన తరువాత ఐగుప్తీయులు చెదరిపోయ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లోనుండి నేను వారిని సమకూర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చెరలోనుండి వారిని తోడుకొని పత్రోసు అను వారి స్వదేశములోనికి వారిని మరల రప్పించెదను, అక్కడ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ీనమైన యొక రాజ్యముగా ఉం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వారికను జనములమీద అతిశయపడకుండు నట్లు రాజ్యము లన్నిటిలో వారు హీనమైన రాజ్యముగా ఉందురు; వారు ఇ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నీ ముఖమును ఐగుప్తురాజైన ఫరోవైపు త్రిప్పుకొని అతనిగూర్చియు ఐగుప్తు దేశ మంతటినిగూర్చ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ష్ట్రములమీద ప్రభుత్వము చేయ కుండునట్లు నేను వారిని తగ్గ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ఇశ్రాయేలీయులు తాము చేసిన దోషము మనస్సునకు తెచ్చుకొని వారి తట్టు తిరిగినయెడల ఐగుప్తీయులు ఇక 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ధారముగా ఉండరు, అప్పుడు నేను ప్రభువైన యెహోవానై యున్నానని వా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ఇరువదియేడవ సంవత్సరము మొదటినెల మొదటి దిన మున యెహోవా వాక్కు నాకు ప్రత్యక్షమై యీలాగు సెలవ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రపుత్రుడా, తూరు పట్టణముమీద బబులోనురాజైన నెబుకద్రెజరు తన సైన్యముచేత బహు ఆయాసకరమైన పని చేయించె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ందరి తలలు బోడి వాయెను, అందరి భుజములు కొట్టుకొని పోయెను; అయినను తూరుపట్టణముమీద అతడు చేస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ష్టమునుబట్టి అతనికైనను, అతని సైన్యమునకైనను కూలి యెంత మాత్రమును దొరక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కాబట్టి ప్రభువైన యెహోవా సెలవిచ్చునదేమనగాఐగుప్తుదేశమును బబు లోను రాజైన నెబుకద్రెజరునకు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గించు చున్నాను, అతడు దాని ఆస్తిని పట్టుకొని దాని సొమ్మును దోచుకొని కొల్లపెట్టును, అది అత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ైన్యమునకు జీత 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ఈ సమాచారమెత్తి ప్రవచింపుముప్రభువగు యెహోవా సెలవిచ్చునదేమ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తూరుపట్టణముమీద అతడు చేసినది నా నిమిత్తమే చేసెను గనుక అందుకు బహుమానముగా దానిని అప్పగించుచున్నా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ఆ దినమందు నేను ఇశ్రాయేలీయుల కొమ్ము చిగిరింప జేసి వారిలో మాటలాడుటకు నీకు ధైర్యము కలుగజేసె ద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ుడు నేను యెహోవానైయున్నానని వా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ఐగుప్తు రాజైన ఫరో, నైలునదిలో పండుకొనియున్న పెద్దమొసలీ, నేను నీకు విరోధిని; నైలునది నాది, నేన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కలుగ జేసితిని అని నీవు చెప్పుకొనుచున్నావ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​నేను నీ దవుడ లకు గాలములు తగిలించి, నీ నదులలోనున్న చేపలను నీ పొలుసులకు అంటజేసి, నైలు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న్నును నీ పొలుసు లకు అంటిన నైలు చేపలన్నిటిని బయటికి లాగ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​నిన్నును నైలునది చేపలన్నిటిని అరణ్యములో పారబోసె దను, ఎత్తు వాడును కూర్చువాడును లేక నీవు తెరపనే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2026-08-03T22:07:32Z</dcterms:created>
  <dcterms:modified xsi:type="dcterms:W3CDTF">2026-08-03T22:07:32Z</dcterms:modified>
  <dc:title>యెహెజ్కేలు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