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ing of my Redeemer, 
My Saviour, Lord, and King; 
A song of praise and glory 
Let all with rapture s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ing ... of my Redeemer, . . . 
Who gave . . . Himself for me ; 
Upon . . . the cross He suffered, . 
From sin ... to set me free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sing of my Redeemer, 
And spread abroad His name; 
His mercy, free and boundless, 
Let heaven and earth proclai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sing of my Redeemer ! 
His praise my theme shall be ; 
He took my sins upon Him, 
And bore them on the tre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sing of my Redeemer ! 
On Him alone I call ; 
My everlasting portion, 
My Hope, my Life, my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2026-07-31T18:35:09Z</dcterms:created>
  <dcterms:modified xsi:type="dcterms:W3CDTF">2026-07-31T18:35:09Z</dcterms:modified>
  <dc:title>Hymn : 225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