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ave a Saviour, He's pleading in glory,  
A dear loving Saviour, though earth-friends be few ;
And now He is watching in tenderness o'er me : 
And oh, that my Saviour were your Saviour too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you I am praying, for you I am praying, 
For you I am praying, I'm praying for you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have a Father : to me He has given 
A hope for eternity, blessed and true ; 
And soon He will call me to meet 
Him in heaven, [with me too ! 
But oh, may He lead you to go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have a robe: 'tis resplendent in whiteness,
Awaiting in glory my wondering view ; 
Oh, when I receive it all shining in brightness, 
Dear friend, could I see you receiving one too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have a peace : it is calm as a river----- 
A peace that the friends of this world never knew ; 
My Saviour alone is its Author and Giver, 
And oh, could I know it was given to you 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en Jesus has found you, tell others the story,
That my loving Saviour is your Saviour too ; 
Then pray that your Saviour may bring them to glory, 
And prayer will be answered, 'twas answered for you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2026-07-30T13:04:11Z</dcterms:created>
  <dcterms:modified xsi:type="dcterms:W3CDTF">2026-07-30T13:04:11Z</dcterms:modified>
  <dc:title>Hymn : 350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