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ந்தரவான் தரயுந் தரு தந்த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மிகுந்த சவுந்தர நந்தன்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 நீ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ண்ணின காரியம் யாவு முகிக்க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ும் விண்ணிலும் வாழ்ந்து சுகிக்க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 நீ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ேசுவையே துதி செய் நீ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 நீ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ேசுவையே துதி செய் நீ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சனுகாத பராபர வஸ்து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குமாரன் மெய்யான கிறிஸ்து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 நீ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 ச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2026-07-31T14:49:38Z</dcterms:created>
  <dcterms:modified xsi:type="dcterms:W3CDTF">2026-07-31T14:49:38Z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