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ar, O our God; for we are despised: and turn their reproach upon their own head, and give them for a prey in the land of captivity:]]></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cover not their iniquity, and let not their sin be blotted out from before you: for they have provoked you to anger before the builder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cover not their iniquity, and let not their sin be blotted out from before you: for they have provoked you to anger before the builder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o built we the wall; and all the wall was joined together unto the half thereof: for the people had a mind to work.]]></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o built we the wall; and all the wall was joined together unto the half thereof: for the people had a mind to work.]]></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it came to pass, that when Sanballat, and Tobiah, and the Arabians, and the Ammonites, and the Ashdodites, heard that the walls of Jerusalem were made up, and that the breaches began to be stopped, then they were very angry,]]></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it came to pass, that when Sanballat, and Tobiah, and the Arabians, and the Ammonites, and the Ashdodites, heard that the walls of Jerusalem were made up, and that the breaches began to be stopped, then they were very angry,]]></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But it came to pass, that when Sanballat, and Tobiah, and the Arabians, and the Ammonites, and the Ashdodites, heard that the walls of Jerusalem were made up, and that the breaches began to be stopped, then they were very angry,]]></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conspired all of them together to come and to fight against Jerusalem, and to hinder it.]]></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Nevertheless we made our prayer unto our God, and set a watch against them day and night, because of them.]]></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ut it came to pass, that when Sanballat heard that we built the wall, he was angry, and took great indignation, and mocked the Jew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Nevertheless we made our prayer unto our God, and set a watch against them day and night, because of them.]]></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Judah said, The strength of the bearers of burdens is decayed, and there is much rubbish; so that we are not able to build the wall.]]></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Judah said, The strength of the bearers of burdens is decayed, and there is much rubbish; so that we are not able to build the wall.]]></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our adversaries said, They shall not know, neither see, till we come in the midst among them, and slay them, and cause the work to ceas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our adversaries said, They shall not know, neither see, till we come in the midst among them, and slay them, and cause the work to ceas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t came to pass, that when the Jews which dwelt by them came, they said unto us ten times, From all places whence all of you shall return unto us they will be upon you.]]></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it came to pass, that when the Jews which dwelt by them came, they said unto us ten times, From all places whence all of you shall return unto us they will be upon you.]]></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refore set I in the lower places behind the wall, and on the higher places, I even set the people after their families with their swords, their spears, and their bows.]]></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Therefore set I in the lower places behind the wall, and on the higher places, I even set the people after their families with their swords, their spears, and their bows.]]></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 looked, and rose up, and said unto the nobles, and to the rulers, and to the rest of the people, Be not all of you afraid of them: remember the LORD, which is great and terrible, and fight for your brethren, your sons, and your daughters, your wives, and your houses.]]></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But it came to pass, that when Sanballat heard that we built the wall, he was angry, and took great indignation, and mocked the Jew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 looked, and rose up, and said unto the nobles, and to the rulers, and to the rest of the people, Be not all of you afraid of them: remember the LORD, which is great and terrible, and fight for your brethren, your sons, and your daughters, your wives, and your houses.]]></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 looked, and rose up, and said unto the nobles, and to the rulers, and to the rest of the people, Be not all of you afraid of them: remember the LORD, which is great and terrible, and fight for your brethren, your sons, and your daughters, your wives, and your houses.]]></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I looked, and rose up, and said unto the nobles, and to the rulers, and to the rest of the people, Be not all of you afraid of them: remember the LORD, which is great and terrible, and fight for your brethren, your sons, and your daughters, your wives, and your houses.]]></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when our enemies heard that it was known unto us, and God had brought their counsel to nothing, that we returned all of us to the wall, every one unto his work.]]></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it came to pass, when our enemies heard that it was known unto us, and God had brought their counsel to nothing, that we returned all of us to the wall, every one unto his work.]]></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from that time forth, that the half of my servants wrought in the work, and the other half of them held both the spears, the shields, and the bows, and the habergeons; and the rulers were behind all the house of Judah.]]></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from that time forth, that the half of my servants wrought in the work, and the other half of them held both the spears, the shields, and the bows, and the habergeons; and the rulers were behind all the house of Juda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t came to pass from that time forth, that the half of my servants wrought in the work, and the other half of them held both the spears, the shields, and the bows, and the habergeons; and the rulers were behind all the house of Judah.]]></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y which built on the wall, and they that bare burdens, with those that laded, every one with one of his hands wrought in the work, and with the other hand held a weapo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They which built on the wall, and they that bare burdens, with those that laded, every one with one of his hands wrought in the work, and with the other hand held a weapo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poke before his brethren and the army of Samaria, and said, What do these feeble Jews? will they fortify themselves? will they sacrifice? will they make an end in a day? will they revive the stones out of the heaps of the rubbish which are burne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the builders, every one had his sword girded by his side, and so built. And he that sounded the trumpet was by m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For the builders, every one had his sword girded by his side, and so built. And he that sounded the trumpet was by m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said unto the nobles, and to the rulers, and to the rest of the people, The work is great and large, and we are separated upon the wall, one far from another.]]></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I said unto the nobles, and to the rulers, and to the rest of the people, The work is great and large, and we are separated upon the wall, one far from another.]]></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In what place therefore all of you hear the sound of the trumpet, resort all of you thither unto us: our God shall fight for us.]]></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In what place therefore all of you hear the sound of the trumpet, resort all of you thither unto us: our God shall fight for us.]]></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So we laboured in the work: and half of them held the spears from the rising of the morning till the stars appeared.]]></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So we laboured in the work: and half of them held the spears from the rising of the morning till the stars appeared.]]></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Likewise at the same time said I unto the people, Let every one with his servant lodge within Jerusalem, that in the night they may be a guard to us, and labour on the day.]]></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Likewise at the same time said I unto the people, Let every one with his servant lodge within Jerusalem, that in the night they may be a guard to us, and labour on the day.]]></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poke before his brethren and the army of Samaria, and said, What do these feeble Jews? will they fortify themselves? will they sacrifice? will they make an end in a day? will they revive the stones out of the heaps of the rubbish which are burned?]]></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o neither I, nor my brethren, nor my servants, nor the men of the guard which followed me, none of us put off our clothes, saving that every one put them off for washing.]]></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So neither I, nor my brethren, nor my servants, nor the men of the guard which followed me, none of us put off our clothes, saving that every one put them off for washing.]]></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poke before his brethren and the army of Samaria, and said, What do these feeble Jews? will they fortify themselves? will they sacrifice? will they make an end in a day? will they revive the stones out of the heaps of the rubbish which are burned?]]></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obiah the Ammonite was by him, and he said, Even that which they build, if a fox go up, he shall even break down their stone wal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Now Tobiah the Ammonite was by him, and he said, Even that which they build, if a fox go up, he shall even break down their stone wal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Hear, O our God; for we are despised: and turn their reproach upon their own head, and give them for a prey in the land of captivity:]]></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04243"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நெகேமியா :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யின்மேல் திருப்பி, அவர்களைச் சிறையிருப்பின் தேசத்திலே சூறைக்கு ஒப்புக்கொ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அவர்கள் அக்கிரமத்தை மூடிப்போடாதேயும்; அவர்கள் பாவம் உமக்கு முன்பாகக் கொலைக்கப்படாதி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கிறவர்களுக்கு மனமடிவுண்டாகப் பேசி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ங்கள் அலங்கத்தைக் கட்டிவந்தோம்; அலங்கமெல்லாம் பாதிமட்டும் ஒன்றாய் இணைந்து உயர்ந்தது;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செய்கிறதற்கு ஆவலாயி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எருசலேமின் அலங்கத்தைக் கட்டுகிற வேலை வளர்ந்தேறுகிறது என்றும் இடிக்கப்பட்ட இ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பட்டுவருகிறது என்றும் சன்பல்லாத்தும், தொபியாவும், அரபியரும், அம்மோனியரும், அஸ்தோத்தியரு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போது, அவர்கள் மிகவும் எரிச்ச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எருசலேமின்மேல் யுத்தம்பண்ண எல்லாரும் ஏகமாய் வரவும் வேலையைத் தடுக்கவும் கட்டுப்பாடு பண்ணி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ஆனாலும் நாங்கள் எங்கள் தேவனை நோக்கி ஜெபம்பண்ணி, அவர்கள் நிமித்தம் இரவும்பகலும் ஜாமங்காக்கிற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நாங்கள் அலங்கத்தைக் கட்டுகிற செய்தியைச் சன்பல்லாத் கேட்டபோது, அவன் கோபித்து, எரிச்சல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ழுது யூதா மனிதர்: சுமைகாரரின் பெலன் குறைந்துபோகிறது, மண்மேடு மிச்சமாயிருக்கிறது;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லங்கத்தைக் கட்டக் கூடாது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எங்கள் சத்துருக்களோவென்றால்: நாங்கள் அவர்கள் நடுவே வந்து, அவர்களைக் கொன்றுபோடுமட்டு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அறியாமலும் பாராமலும் இருக்கவேண்டும்; இவ்விதமாய் அந்த வேலையை ஓயப்பண்ணுவோ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அதை அவர்களண்டையிலே குடியிருக்கிற யூதரும், பல இடங்களிலுமிருந்து எங்களிடத்துக்கு வந்து, பத்துவி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க்குச் சொன்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ப்பொழுது நான் அலங்கத்துக்குப் பின்னாக இருக்கிற பள்ளமான இடங்களிலும் மேடுகளிலும் பட்டய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ஈட்டிகளையும் வில்லுகளையும் பிடித்திருக்கிற ஜனங்களைக் குடும்பங் குடும்பமாக நிறுத்தி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அதை நான் பார்த்து எழும்பி, பிரபுக்களையும் அதிகாரிகளையும் மற்ற ஜனங்களையும் நோக்கி: அவர்களு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ச் சக்கந்த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யப்படாதிருங்கள்; நீங்கள் மகத்துவமும் பயங்கரமுமான ஆண்டவரை நினைத்து, உங்கள் சகோதரருக்காகவும், உ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மாரருக்காகவும், உங்கள் குமாரத்திகளுக்காகவும், உங்கள் மனைவிகளுக்காகவும், உங்கள் வீடுகளுக்காகவு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தம்பண்ணுங்கள்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எங்களுக்குச் செய்தி தெரியவந்ததென்றும், தேவன் அவர்கள் ஆலோசனையை அபத்தமாக்கினாரென்றும், எ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கைஞர் கேட்டபோது, நாங்கள் எல்லோரும் அவரவர் தங்கள் வேலையைச் செய்ய அலங்கத்துக்குத் திரும்பி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ன்று முதற்கொண்டு என் வேலைக்காரரில் பாதிப்பேர் வேலைசெய்தார்கள், பாதிப்பேர் ஈட்டி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சைகளையும் வில்லுகளையும் கவசங்களையும் பிடித்து நின்றார்கள்; அதிகாரிகள் யூதா வம்ச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ல்லாருக்கும் பின்னாக நி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அலங்கத்திலே கட்டுகிறவர்களும், சுமைசுமக்கிறவர்களும், சுமையேற்றுகிறவர்களும், அவரவர் ஒரு கை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லைசெய்து, மறுகையினாலே ஆயுதம் தரித்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அந்த அற்பமான யூதர் செய்கிறது என்ன, அவர்களுக்கு இடங்கொடுக்கப்படுமோ, பலியிடுவார்களோ, ஒருநா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கட்டுகிறவர்கள் அவரவர் தங்கள் பட்டயத்தைத் தங்கள் இடுப்பிலே கட்டிக்கொண்டவர்களாய் வேலை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க்காளம் ஊதுகிறவன் என்னண்டையிலே நி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நான் பிரபுக்களையும் அதிகாரிகளையும் மற்ற ஜனங்களையும் நோக்கி: வேலை பெரி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ஸ்தாரமுமாயிருக்கிறது; நாம் அலங்கத்தின்மேல் சிதறப்பட்டு ஒருவருக்கு ஒருவர் தூரமாயிருக்கி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நீங்கள் எவ்விடத்திலே எக்காளச் சத்தத்தைக் கேட்கிறீர்களோ அவ்விடத்திலே வந்து, எங்களோடே கூ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ம்முடைய தேவன் நமக்காக யுத்தம்பண்ணுவார்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இப்படியே நாங்கள் வேலைசெய்துகொண்டிருந்தோம்; அவர்களிலே பாதிப்பேர் கிழக்கு வெளுக்கும் நேரமு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ட்சத்திரங்கள் காணுமட்டும் ஈட்டிகளைப் பிடித்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அக்காலத்திலே நான் ஜனங்களைப் பார்த்து: இராமாறு நமக்குக் காவலுக்கும் பகல்மாறு வேலைக்கும் உத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வர் தங்கள் வேலைக்காரரோடுங்கூட எருசலேமுக்குள்ளே இராத்தங்கக்கடவர்கள் என்று சொ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டித்துப்போடுவார்களோ, சுட்டெரித்துப் போடப்பட்டு மண்மேடுகளான கற்களுக்கு உயிர் கொடுப்பார்களோ, எ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நானாகிலும், என் சகோதரராகிலும், என் வேலைக்காரராகிலும், என்னைப் பின்பற்றி காவல்கா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வகராகிலும் எங்கள் வஸ்திரங்களைக் களைந்துபோடாதிருந்தோம்; அவரவருக்கு ஆயுதமும் தண்ணீரும் இருந்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சகோதரருக்கும் சமாரியாவின் சேனைக்கும் முன்பாகச்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அம்மோனியனாகிய தொபியா அவன் பக்கத்தில் நின்று: அவர்கள் கட்டினாலும் என்ன, ஒரு ந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ப்போனால் அவர்களுடைய கல் மதில் இடிந்துபோகு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ங்கள் தேவனே, நாங்கள் அவமதிக்கப்படுகிறதைக் கேட்டு, அவர்கள் நிந்திக்கிற நிந்தையை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நெகேமியா : 4]]></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2026-09-16T19:46:10Z</dcterms:created>
  <dcterms:modified xsi:type="dcterms:W3CDTF">2026-09-16T19:46:10Z</dcterms:modified>
  <dc:title>நெகேமியா : 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