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presProps" Target="presProps.xml"/>
  <Relationship Id="rId51" Type="http://schemas.openxmlformats.org/officeDocument/2006/relationships/viewProps" Target="viewProps.xml"/>
  <Relationship Id="rId52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எங்கள் தேவனே, நாங்கள் அவமதிக்கப்படுகிறதைக் கேட்டு, அவர்கள் நிந்திக்கிற நிந்தையை அவர்கள் தலையின்மேல் திருப்பி, அவர்களைச் சிறையிருப்பின் தேசத்திலே சூறைக்கு ஒப்புக்கொடும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வர்கள் அக்கிரமத்தை மூடிப்போடாதேயும்; அவர்கள் பாவம் உமக்கு முன்பாகக் கொலைக்கப்படாதிருப்பதாக; கட்டுகிறவர்களுக்கு மனமடிவுண்டாகப் பேசினார்களே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வர்கள் அக்கிரமத்தை மூடிப்போடாதேயும்; அவர்கள் பாவம் உமக்கு முன்பாகக் கொலைக்கப்படாதிருப்பதாக; கட்டுகிறவர்களுக்கு மனமடிவுண்டாகப் பேசினார்களே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நாங்கள் அலங்கத்தைக் கட்டிவந்தோம்; அலங்கமெல்லாம் பாதிமட்டும் ஒன்றாய் இணைந்து உயர்ந்தது; ஜனங்கள் வேலைசெய்கிறதற்கு ஆவலாயிருந்தார்கள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நாங்கள் அலங்கத்தைக் கட்டிவந்தோம்; அலங்கமெல்லாம் பாதிமட்டும் ஒன்றாய் இணைந்து உயர்ந்தது; ஜனங்கள் வேலைசெய்கிறதற்கு ஆவலாயிருந்தார்கள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எருசலேமின் அலங்கத்தைக் கட்டுகிற வேலை வளர்ந்தேறுகிறது என்றும் இடிக்கப்பட்ட இடங்கள் அடைபட்டுவருகிறது என்றும் சன்பல்லாத்தும், தொபியாவும், அரபியரும், அம்மோனியரும், அஸ்தோத்தியரும் கேட்டபோது, அவர்கள் மிகவும் எரிச்சலாகி,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எருசலேமின் அலங்கத்தைக் கட்டுகிற வேலை வளர்ந்தேறுகிறது என்றும் இடிக்கப்பட்ட இடங்கள் அடைபட்டுவருகிறது என்றும் சன்பல்லாத்தும், தொபியாவும், அரபியரும், அம்மோனியரும், அஸ்தோத்தியரும் கேட்டபோது, அவர்கள் மிகவும் எரிச்சலாகி,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எருசலேமின் அலங்கத்தைக் கட்டுகிற வேலை வளர்ந்தேறுகிறது என்றும் இடிக்கப்பட்ட இடங்கள் அடைபட்டுவருகிறது என்றும் சன்பல்லாத்தும், தொபியாவும், அரபியரும், அம்மோனியரும், அஸ்தோத்தியரும் கேட்டபோது, அவர்கள் மிகவும் எரிச்சலாகி,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எருசலேமின்மேல் யுத்தம்பண்ண எல்லாரும் ஏகமாய் வரவும் வேலையைத் தடுக்கவும் கட்டுப்பாடு பண்ணினார்கள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ஆனாலும் நாங்கள் எங்கள் தேவனை நோக்கி ஜெபம்பண்ணி, அவர்கள் நிமித்தம் இரவும்பகலும் ஜாமங்காக்கிறவர்களை வைத்தோம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நாங்கள் அலங்கத்தைக் கட்டுகிற செய்தியைச் சன்பல்லாத் கேட்டபோது, அவன் கோபித்து, எரிச்சலடைந்து, யூதரைச் சக்கந்தம்பண்ணி: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ப்பொழுது யூதா மனிதர்: சுமைகாரரின் பெலன் குறைந்துபோகிறது, மண்மேடு மிச்சமாயிருக்கிறது; நாங்கள் அலங்கத்தைக் கட்டக் கூடாது என்றார்கள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ப்பொழுது யூதா மனிதர்: சுமைகாரரின் பெலன் குறைந்துபோகிறது, மண்மேடு மிச்சமாயிருக்கிறது; நாங்கள் அலங்கத்தைக் கட்டக் கூடாது என்றார்கள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எங்கள் சத்துருக்களோவென்றால்: நாங்கள் அவர்கள் நடுவே வந்து, அவர்களைக் கொன்றுபோடுமட்டும், அவர்கள் அதை அறியாமலும் பாராமலும் இருக்கவேண்டும்; இவ்விதமாய் அந்த வேலையை ஓயப்பண்ணுவோம் என்றார்கள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எங்கள் சத்துருக்களோவென்றால்: நாங்கள் அவர்கள் நடுவே வந்து, அவர்களைக் கொன்றுபோடுமட்டும், அவர்கள் அதை அறியாமலும் பாராமலும் இருக்கவேண்டும்; இவ்விதமாய் அந்த வேலையை ஓயப்பண்ணுவோம் என்றார்கள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தை அவர்களண்டையிலே குடியிருக்கிற யூதரும், பல இடங்களிலுமிருந்து எங்களிடத்துக்கு வந்து, பத்துவிசை எங்களுக்குச் சொன்னார்கள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தை அவர்களண்டையிலே குடியிருக்கிற யூதரும், பல இடங்களிலுமிருந்து எங்களிடத்துக்கு வந்து, பத்துவிசை எங்களுக்குச் சொன்னார்கள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ப்பொழுது நான் அலங்கத்துக்குப் பின்னாக இருக்கிற பள்ளமான இடங்களிலும் மேடுகளிலும் பட்டயங்களையும், ஈட்டிகளையும் வில்லுகளையும் பிடித்திருக்கிற ஜனங்களைக் குடும்பங் குடும்பமாக நிறுத்தினேன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ப்பொழுது நான் அலங்கத்துக்குப் பின்னாக இருக்கிற பள்ளமான இடங்களிலும் மேடுகளிலும் பட்டயங்களையும், ஈட்டிகளையும் வில்லுகளையும் பிடித்திருக்கிற ஜனங்களைக் குடும்பங் குடும்பமாக நிறுத்தினேன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தை நான் பார்த்து எழும்பி, பிரபுக்களையும் அதிகாரிகளையும் மற்ற ஜனங்களையும் நோக்கி: அவர்களுக்குப் பயப்படாதிருங்கள்; நீங்கள் மகத்துவமும் பயங்கரமுமான ஆண்டவரை நினைத்து, உங்கள் சகோதரருக்காகவும், உங்கள் குமாரருக்காகவும், உங்கள் குமாரத்திகளுக்காகவும், உங்கள் மனைவிகளுக்காகவும், உங்கள் வீடுகளுக்காகவும் யுத்தம்பண்ணுங்கள் என்றேன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தை நான் பார்த்து எழும்பி, பிரபுக்களையும் அதிகாரிகளையும் மற்ற ஜனங்களையும் நோக்கி: அவர்களுக்குப் பயப்படாதிருங்கள்; நீங்கள் மகத்துவமும் பயங்கரமுமான ஆண்டவரை நினைத்து, உங்கள் சகோதரருக்காகவும், உங்கள் குமாரருக்காகவும், உங்கள் குமாரத்திகளுக்காகவும், உங்கள் மனைவிகளுக்காகவும், உங்கள் வீடுகளுக்காகவும் யுத்தம்பண்ணுங்கள் என்றேன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நாங்கள் அலங்கத்தைக் கட்டுகிற செய்தியைச் சன்பல்லாத் கேட்டபோது, அவன் கோபித்து, எரிச்சலடைந்து, யூதரைச் சக்கந்தம்பண்ணி: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தை நான் பார்த்து எழும்பி, பிரபுக்களையும் அதிகாரிகளையும் மற்ற ஜனங்களையும் நோக்கி: அவர்களுக்குப் பயப்படாதிருங்கள்; நீங்கள் மகத்துவமும் பயங்கரமுமான ஆண்டவரை நினைத்து, உங்கள் சகோதரருக்காகவும், உங்கள் குமாரருக்காகவும், உங்கள் குமாரத்திகளுக்காகவும், உங்கள் மனைவிகளுக்காகவும், உங்கள் வீடுகளுக்காகவும் யுத்தம்பண்ணுங்கள் என்றேன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எங்களுக்குச் செய்தி தெரியவந்ததென்றும், தேவன் அவர்கள் ஆலோசனையை அபத்தமாக்கினாரென்றும், எங்கள் பகைஞர் கேட்டபோது, நாங்கள் எல்லோரும் அவரவர் தங்கள் வேலையைச் செய்ய அலங்கத்துக்குத் திரும்பினோம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எங்களுக்குச் செய்தி தெரியவந்ததென்றும், தேவன் அவர்கள் ஆலோசனையை அபத்தமாக்கினாரென்றும், எங்கள் பகைஞர் கேட்டபோது, நாங்கள் எல்லோரும் அவரவர் தங்கள் வேலையைச் செய்ய அலங்கத்துக்குத் திரும்பினோம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அன்று முதற்கொண்டு என் வேலைக்காரரில் பாதிப்பேர் வேலைசெய்தார்கள், பாதிப்பேர் ஈட்டிகளையும் பரிசைகளையும் வில்லுகளையும் கவசங்களையும் பிடித்து நின்றார்கள்; அதிகாரிகள் யூதா வம்சத்தார் எல்லாருக்கும் பின்னாக நின்றார்கள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அன்று முதற்கொண்டு என் வேலைக்காரரில் பாதிப்பேர் வேலைசெய்தார்கள், பாதிப்பேர் ஈட்டிகளையும் பரிசைகளையும் வில்லுகளையும் கவசங்களையும் பிடித்து நின்றார்கள்; அதிகாரிகள் யூதா வம்சத்தார் எல்லாருக்கும் பின்னாக நின்றார்கள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அலங்கத்திலே கட்டுகிறவர்களும், சுமைசுமக்கிறவர்களும், சுமையேற்றுகிறவர்களும், அவரவர் ஒரு கையினாலே வேலைசெய்து, மறுகையினாலே ஆயுதம் தரித்திருந்தார்கள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அலங்கத்திலே கட்டுகிறவர்களும், சுமைசுமக்கிறவர்களும், சுமையேற்றுகிறவர்களும், அவரவர் ஒரு கையினாலே வேலைசெய்து, மறுகையினாலே ஆயுதம் தரித்திருந்தார்கள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கட்டுகிறவர்கள் அவரவர் தங்கள் பட்டயத்தைத் தங்கள் இடுப்பிலே கட்டிக்கொண்டவர்களாய் வேலைசெய்தார்கள்; எக்காளம் ஊதுகிறவன் என்னண்டையிலே நின்றான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நான் பிரபுக்களையும் அதிகாரிகளையும் மற்ற ஜனங்களையும் நோக்கி: வேலை பெரிதும் விஸ்தாரமுமாயிருக்கிறது; நாம் அலங்கத்தின்மேல் சிதறப்பட்டு ஒருவருக்கு ஒருவர் தூரமாயிருக்கிறோம்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நான் பிரபுக்களையும் அதிகாரிகளையும் மற்ற ஜனங்களையும் நோக்கி: வேலை பெரிதும் விஸ்தாரமுமாயிருக்கிறது; நாம் அலங்கத்தின்மேல் சிதறப்பட்டு ஒருவருக்கு ஒருவர் தூரமாயிருக்கிறோம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ந்த அற்பமான யூதர் செய்கிறது என்ன, அவர்களுக்கு இடங்கொடுக்கப்படுமோ, பலியிடுவார்களோ, ஒருநாளிலே முடித்துப்போடுவார்களோ, சுட்டெரித்துப் போடப்பட்டு மண்மேடுகளான கற்களுக்கு உயிர் கொடுப்பார்களோ, என்று தன் சகோதரருக்கும் சமாரியாவின் சேனைக்கும் முன்பாகச் சொன்னான்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நீங்கள் எவ்விடத்திலே எக்காளச் சத்தத்தைக் கேட்கிறீர்களோ அவ்விடத்திலே வந்து, எங்களோடே கூடுங்கள்; நம்முடைய தேவன் நமக்காக யுத்தம்பண்ணுவார் என்றேன்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நீங்கள் எவ்விடத்திலே எக்காளச் சத்தத்தைக் கேட்கிறீர்களோ அவ்விடத்திலே வந்து, எங்களோடே கூடுங்கள்; நம்முடைய தேவன் நமக்காக யுத்தம்பண்ணுவார் என்றேன்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இப்படியே நாங்கள் வேலைசெய்துகொண்டிருந்தோம்; அவர்களிலே பாதிப்பேர் கிழக்கு வெளுக்கும் நேரமுதல் நட்சத்திரங்கள் காணுமட்டும் ஈட்டிகளைப் பிடித்திருந்தார்கள்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இப்படியே நாங்கள் வேலைசெய்துகொண்டிருந்தோம்; அவர்களிலே பாதிப்பேர் கிழக்கு வெளுக்கும் நேரமுதல் நட்சத்திரங்கள் காணுமட்டும் ஈட்டிகளைப் பிடித்திருந்தார்கள்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அக்காலத்திலே நான் ஜனங்களைப் பார்த்து: இராமாறு நமக்குக் காவலுக்கும் பகல்மாறு வேலைக்கும் உதவ, அவரவர் தங்கள் வேலைக்காரரோடுங்கூட எருசலேமுக்குள்ளே இராத்தங்கக்கடவர்கள் என்று சொல்லி,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அக்காலத்திலே நான் ஜனங்களைப் பார்த்து: இராமாறு நமக்குக் காவலுக்கும் பகல்மாறு வேலைக்கும் உதவ, அவரவர் தங்கள் வேலைக்காரரோடுங்கூட எருசலேமுக்குள்ளே இராத்தங்கக்கடவர்கள் என்று சொல்லி,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நானாகிலும், என் சகோதரராகிலும், என் வேலைக்காரராகிலும், என்னைப் பின்பற்றி காவல்காக்கிற சேவகராகிலும் எங்கள் வஸ்திரங்களைக் களைந்துபோடாதிருந்தோம்; அவரவருக்கு ஆயுதமும் தண்ணீரும் இருந்தது.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நானாகிலும், என் சகோதரராகிலும், என் வேலைக்காரராகிலும், என்னைப் பின்பற்றி காவல்காக்கிற சேவகராகிலும் எங்கள் வஸ்திரங்களைக் களைந்துபோடாதிருந்தோம்; அவரவருக்கு ஆயுதமும் தண்ணீரும் இருந்தது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ந்த அற்பமான யூதர் செய்கிறது என்ன, அவர்களுக்கு இடங்கொடுக்கப்படுமோ, பலியிடுவார்களோ, ஒருநாளிலே முடித்துப்போடுவார்களோ, சுட்டெரித்துப் போடப்பட்டு மண்மேடுகளான கற்களுக்கு உயிர் கொடுப்பார்களோ, என்று தன் சகோதரருக்கும் சமாரியாவின் சேனைக்கும் முன்பாகச் சொன்னான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ந்த அற்பமான யூதர் செய்கிறது என்ன, அவர்களுக்கு இடங்கொடுக்கப்படுமோ, பலியிடுவார்களோ, ஒருநாளிலே முடித்துப்போடுவார்களோ, சுட்டெரித்துப் போடப்பட்டு மண்மேடுகளான கற்களுக்கு உயிர் கொடுப்பார்களோ, என்று தன் சகோதரருக்கும் சமாரியாவின் சேனைக்கும் முன்பாகச் சொன்னான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ப்பொழுது அம்மோனியனாகிய தொபியா அவன் பக்கத்தில் நின்று: அவர்கள் கட்டினாலும் என்ன, ஒரு நரி ஏறிப்போனால் அவர்களுடைய கல் மதில் இடிந்துபோகும் என்றான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ப்பொழுது அம்மோனியனாகிய தொபியா அவன் பக்கத்தில் நின்று: அவர்கள் கட்டினாலும் என்ன, ஒரு நரி ஏறிப்போனால் அவர்களுடைய கல் மதில் இடிந்துபோகும் என்றான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எங்கள் தேவனே, நாங்கள் அவமதிக்கப்படுகிறதைக் கேட்டு, அவர்கள் நிந்திக்கிற நிந்தையை அவர்கள் தலையின்மேல் திருப்பி, அவர்களைச் சிறையிருப்பின் தேசத்திலே சூறைக்கு ஒப்புக்கொடும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60373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ெகேமியா : 4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ઉપહાસને તેમના જ માથે માર અને તેઓ પોતાની જાતેજ, તેઓને વિદેશમાં બંદીવાસમાં લઇ જવામાં આવ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ெகேமியா : 4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તેઓનાં પાપ ના સંતાડો. તેઓના પાપ ભૂંસી નાખશો નહિ, કારણકે તેઓએ બાંધનારાઓનું તેમના મોઢા પર જ અપમા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ெகேமியா : 4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કર્યું છે.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ெகேமியா : 4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તેથી અમે તો દીવાલ બાંધતા જ રહ્યાં અને લોકોનો ઉત્સાહ એટલો બધો હતો કે, સમગ્ર દીવાલ તેની નિર્ધારિ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ெகேமியா : 4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ઊંચાઇથી અડધી તો જોતજોતામાં બંધાઇ ગ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ெகேமியா : 4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પરંતુ જ્યારે સાન્બાલ્લાટ અને ટોબિયાને, આરબો, આમ્મોનીઓ અને આશ્દોદીઓને જાણ થઇ કે, યરૂશાલેમના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ெகேமியா : 4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દીવાલની મરામતનું કામ આગળ વધી રહ્યું છે અને દીવાલમાં પડેલા ગાબડાં પુરાવા માંડ્યા છે, ત્યારે તેઓ ખૂબ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ெகேமியா : 4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ગુસ્સે થઇ ગયા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ெகேமியா : 4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તેઓ બધાં ભેગા થયા અને યરૂશાલેમ વિરૂદ્ધ લડવા માટે અને એમને નિષ્ફળ બનાવવા માટે કાવત્રું કર્ય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ெகேமியா : 4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પણ અમે અમારા દેવને પ્રાર્થના કરી અને તેમની સામે ચોકી કરવા રાતદિવસનો પહેરો ગોઠવી દીધ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ெகேமியா : 4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અમે યરૂશાલેમની દીવાલનું બાંધકામ ફરીથી કરી રહ્યા હતા તેવી ખબર સાન્બાલ્લાટને પડી ત્યારે તે અસ્વસ્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ெகேமியா : 4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યહૂદાના લોકોએ કહ્યું કે, “મજૂરોની શકિત ઘટતી જાય છે, અને ત્યાં એટલી બધી ગંદકી છે કે આ દીવાલ અમ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ெகேமியா : 4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ફરી બાંધી શકતા નથી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ெகேமியா : 4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અમારા શત્રુઓએ કહ્યું, ‘આપણે તેમના પર તૂટી પડીશું અને તેમને ખબર પડે અને જુએ તે પહેલાં તેમને માર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ெகேமியா : 4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નાખીશું. આપણે કામ પણ અટકાવી દઇશું.”‘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ெகேமியா : 4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તેઓની પડોશમાં જે યહૂદીઓ રહેતંા હતંા, તેઓએ અમારી પાસે વારંવાર આવીને કહ્યું કે, “તેઓ જ્યાં રહે છ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ெகேமியா : 4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ત્યાથી આવી રહ્યાં છે આપણી વિરૂદ્ધ ભેગા થઇ રહ્યાં છે.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ெகேமியா : 4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તેથી મેં દીવાલની પાછળ ખુલ્લી જગ્યાઓમાં સૌથી નીચેના ભાગમાં બેસાડ્યાં અને લોકોને તેઓનાં વંશ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ெகேமியா : 4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માણે, તરવારો, ભાલાઓ તથા ધનુષ્યબાણ વડે તેમને શસ્રસજ્જ કર્યા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ெகேமியா : 4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જ્યારે મેં જોયંુ કે શું થઇ રહ્યું છે, ત્યારે મેં ઉભા થઇને ઉમરાવો, અધિકારીઓ, અને બીજા લોકોન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ெகேமியா : 4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ઉદૃેશીને કહ્યું, “તમારે તે લોકોથી ડરવું નહિ; આપણા યહોવા કેવા મહાન અને ભયાવહ છે તે યાદ કરીને તમાર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ெகேமியா : 4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થઇ બહુ રોષે ભરાયો, અને તેણે યહૂદીઓની હાંસી ઉડાવી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ெகேமியா : 4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દેશબંધુઓ અને પુત્રો, પુત્રીઓ માટે, તથા પત્નીઓ અને તમારા ઘર માટે લડજો.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ெகேமியா : 4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જ્યારે અમારા વિરોધીઓને ખબર પડી કે અમને તેઓના કાવત્રાની જાણ થઇ ગઇ છે અને યહોવાએ તેઓની યોજન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ெகேமியா : 4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નિષ્ફળ બનાવી છે. પછી અમે સર્વ દીવાલ સમારવા ગયા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ெகேமியா : 4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તે દિવસથી મારા માણસોના અડધા માણસો બાંધકામ કરતા અને બાકીના ભાલા ઢાલ. તીરકામઠાં અને બખ્તર ધારણ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ெகேமியா : 4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કરીને ચોકી કરતા ઊભા રહેતા. અને યહૂદાના બધાં લોકોને આગેવાનો તેમની જોડે રહીને પીઠબળ પુરું પાડતા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ெகேமியா : 4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જેઓ દીવાલ બાંધતા હતા તેઓ, અને વજન ઉપાડતા હતા તેઓ બધાં એક હાથથી કામ કરતાં, ને બીજા હાથમાં શસ્ત્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ெகேமியா : 4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રાખતાં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ெகேமியா : 4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બાંધકામ કરનારાઓ પણ કમરે તરવાર લટકાવેલી રાખી કામ કરતા હતા, મારી બાજુમાં રણશિંગડું ફૂંકનાર હત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ெகேமியா : 4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મેં ઉમરાવો, અધિકારીઓ, અને બાકીના લોકોને ઉદૃેશીને કહ્યું, “કામ મોટું છે અને ખૂબ ફેલાયેલું છે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ெகேமியா : 4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આપણે દીવાલની ફરતે ઘણાં દૂર સુધી પથરાયેલા છીએ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ெகேமியா : 4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તે પોતાના મિત્ર અને સમરૂનની સૈનાની સામે બોલ્યો, “આ નિર્બળ યહૂદીઓ શું કરી રહ્યાં છે? શું તેઓ આન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ெகேமியா : 4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તમે જ્યાં પણ હો જ્યારે રણશિંગડાનો અવાજ સાંભળો ત્યારે એકીસાથે બધા લોકો દોડીને મારી પાસે ભેગા થ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ெகேமியா : 4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જજો, આપણા દેવ આપણા માટે યુદ્ધ લડશે.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ெகேமியா : 4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આ પ્રમાણે અમે નિર્માણનું કામ કરતા; અને અમારાંમાંના અડધા સવારથી રાતે તારા નીકળતા સુધી અડધા હાથમા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ெகேமியா : 4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ભાલા લઇને ચોકી કરતા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ெகேமியா : 4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મેં તેઓને તે સમયે એમ કહ્યું કે, “દરેક પુરુષ અને તેનો મદદગાર યરૂશાલેમમાં જ રહે, જેથી તેઓ રાત્ર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ெகேமியா : 4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અમારંુ રક્ષણ કરે અને દિવસે કામ કરે.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ெகேமியா : 4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આમ, હું મારા સગાંવહાંલા, મારા સેવકો મારી પાછળ ચાલતા અંગરક્ષકો કોઇ કદી કપડા ઉતારતા નહિ, અન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ெகேமியா : 4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જ્યારે અમે પાણી મેળવવા જતાં ત્યારે અમે દરેક જણ અમારા શસ્ત્રો પકડી રાખતા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ெகேமியா : 4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ફરીથી નવું બનાવશે? શું તેઓ યજ્ઞ ચઢાવશે? શું તેઓ આ કામ એક દિવસમાં પુરું કરી નાખશે? શું તેઓ ધૂળ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ெகேமியா : 4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ઢેફાંના ઢગલામાંથી ફરીથી પથ્થર બનાવશે જે બળીને રાખ થઇ ગયા છે?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ெகேமியா : 4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આમ્મોની ટોબિયા જે તેની બાજુમાં ઊભો હતો, તેણે કહ્યું, “તેઓ બાંધી રહ્યાં છે તે દીવાલ પર એક શિયાળવુ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ெகேமியா : 4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ચઢે તોય તે તૂટી પડશે!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ெகேமியா : 4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ત્યારે મેં મારી પ્રાર્થનામાં કહ્યું, “જુઓ હે અમારા દેવ, અમારી મશ્કરી કરવામાં આવે છે; તેઓન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ெகேமியா : 4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8">
  <a:themeElements>
    <a:clrScheme name="Theme4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2026-08-01T12:31:05Z</dcterms:created>
  <dcterms:modified xsi:type="dcterms:W3CDTF">2026-08-01T12:31:05Z</dcterms:modified>
  <dc:title>நெகேமியா : 4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