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ாத்திரத்தில் தண்ணீரை வார்த்து, சீஷருடைய கால்களைக் கழுவவும், தாம் கட்டிக்கொண்டிருந்த சீலையினால் துடைக்கவும் தொடங்க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ாத்திரத்தில் தண்ணீரை வார்த்து, சீஷருடைய கால்களைக் கழுவவும், தாம் கட்டிக்கொண்டிருந்த சீலையினால் துடைக்கவும் தொடங்க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சீமோன் பேதுருவினிடத்தில் வந்தபோது, அவன் அவரை நோக்கி: ஆண்டவரே, நீர் என் கால்களைக் கழுவலாமா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அவனுக்குப் பிரதியுத்தரமாக: நான் செய்கிறது இன்னதென்று இப்பொழுது நீ அறியாய், இனிமேல் அறிவாய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ேதுரு அவரை நோக்கி: நீர் ஒருக்காலும் என் கால்களைக் கழுவப்படாது என்றான். இயேசு அவனுக்குப் பிரதியுத்தரமாக: நான் உன்னைக் கழுவாவிட்டால் என்னிடத்தில் உனக்குப் பங்கில்லை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ேதுரு அவரை நோக்கி: நீர் ஒருக்காலும் என் கால்களைக் கழுவப்படாது என்றான். இயேசு அவனுக்குப் பிரதியுத்தரமாக: நான் உன்னைக் கழுவாவிட்டால் என்னிடத்தில் உனக்குப் பங்கில்லை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ச் சீமோன் பேதுரு: ஆண்டவரே, என் கால்களைமாத்திரமல்ல, என் கைகளையும் என் தலையையும்கூட கழுவவேண்டு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னை நோக்கி: முழுகினவன் தன் கால்களைமாத்திரம் கழுவவேண்டியதாயிருக்கும், மற்றப்படி அவன் முழுவதும் சுத்தமாயிருக்கிறான்; நீங்கள் சுத்தமாயிருக்கிறீர்கள்; ஆகிலும் எல்லாரும் அல்ல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னை நோக்கி: முழுகினவன் தன் கால்களைமாத்திரம் கழுவவேண்டியதாயிருக்கும், மற்றப்படி அவன் முழுவதும் சுத்தமாயிருக்கிறான்; நீங்கள் சுத்தமாயிருக்கிறீர்கள்; ஆகிலும் எல்லாரும் அல்ல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ம்மைக் காட்டிக்கொடுக்கிறவனை அவர் அறிந்திருந்தபடியினால் நீங்களெல்லாரும் சுத்தமுள்ளவர்கள் அல்ல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ஸ்கா பண்டிகைக்கு முன்னே, இயேசு இவ்வுலகத்தை விட்டுப் பிதாவினிடத்திற்குப் போகும்படியான தம்முடைய வேளை வந்ததென்று அறிந்து, தாம் இவ்வுலகத்திலிருக்கிற தம்முடையவர்களிடத்தில் அன்புவைத்தபடியே, முடிவுபரியந்தமும் அவர்களிடத்தில் அன்புவை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கால்களை அவர் கழுவினபின்பு, தம்முடைய வஸ்திரங்களைத் தரித்துக்கொண்டு, திரும்ப உட்கார்ந்து, அவர்களை நோக்கி: நான் உங்களுக்குச் செய்ததை அறிந்திருக்கிறீர்கள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கால்களை அவர் கழுவினபின்பு, தம்முடைய வஸ்திரங்களைத் தரித்துக்கொண்டு, திரும்ப உட்கார்ந்து, அவர்களை நோக்கி: நான் உங்களுக்குச் செய்ததை அறிந்திருக்கிறீர்கள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னைப் போதகரென்றும் ஆண்டவரென்றும் சொல்லுகிறீர்கள். நீங்கள் சொல்லுகிறது சரியே, நான் அவர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ண்டவரும் போதகருமாகிய நானே உங்கள் கால்களைக் கழுவினதுண்டானால், நீங்களும் ஒருவருடைய கால்களை ஒருவர் கழுவக்கடவ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ண்டவரும் போதகருமாகிய நானே உங்கள் கால்களைக் கழுவினதுண்டானால், நீங்களும் ஒருவருடைய கால்களை ஒருவர் கழுவக்கடவ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ங்களுக்குச் செய்ததுபோல நீங்களும் செய்யும்படி உங்களுக்கு மாதிரியைக் காண்பி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ெய்யாகவே மெய்யாகவே நான் உங்களுக்குச் சொல்லுகிறேன், ஊழியக்காரன் தன் எஜமானிலும் பெரியவனல்ல, அனுப்பப்பட்டவன் தன்னை அனுப்பினவரிலும் பெரியவனல்ல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ெய்யாகவே மெய்யாகவே நான் உங்களுக்குச் சொல்லுகிறேன், ஊழியக்காரன் தன் எஜமானிலும் பெரியவனல்ல, அனுப்பப்பட்டவன் தன்னை அனுப்பினவரிலும் பெரியவனல்ல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இவைகளை அறிந்திருக்கிறபடியினால், இவைகளைச் செய்வீர்களானால், பாக்கியவான்களாயிருப்ப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ெல்லாரையுங்குறித்து நான் பேசவில்லை, நான் தெரிந்துகொண்டவர்களை அறிவேன்; ஆகிலும் வேதவாக்கியம் நிறைவேறத்தக்கதாக, என்னுடனே அப்பம் புசிக்கிறவன் என்மேல் தன் குதிகாலைத் தூக்க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ஸ்கா பண்டிகைக்கு முன்னே, இயேசு இவ்வுலகத்தை விட்டுப் பிதாவினிடத்திற்குப் போகும்படியான தம்முடைய வேளை வந்ததென்று அறிந்து, தாம் இவ்வுலகத்திலிருக்கிற தம்முடையவர்களிடத்தில் அன்புவைத்தபடியே, முடிவுபரியந்தமும் அவர்களிடத்தில் அன்புவை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ெல்லாரையுங்குறித்து நான் பேசவில்லை, நான் தெரிந்துகொண்டவர்களை அறிவேன்; ஆகிலும் வேதவாக்கியம் நிறைவேறத்தக்கதாக, என்னுடனே அப்பம் புசிக்கிறவன் என்மேல் தன் குதிகாலைத் தூக்க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நடக்கும்போது நானே அவரென்று நீங்கள் விசுவாசிக்கும்பொருட்டு, இப்பொழுது அது நடப்பதற்கு முன்னமே அதை உங்களுக்குச் சொல்ல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நடக்கும்போது நானே அவரென்று நீங்கள் விசுவாசிக்கும்பொருட்டு, இப்பொழுது அது நடப்பதற்கு முன்னமே அதை உங்களுக்குச் சொல்ல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அனுப்புகிறவனை ஏற்றுக்கொள்கிறவன் என்னை ஏற்றுக்கொள்ளுகிறான், என்னை ஏற்றுக்கொள்ளுகிறவன் என்னை அனுப்பினவரை ஏற்றுக்கொள்ளுகிறான் என்று,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அனுப்புகிறவனை ஏற்றுக்கொள்கிறவன் என்னை ஏற்றுக்கொள்ளுகிறான், என்னை ஏற்றுக்கொள்ளுகிறவன் என்னை அனுப்பினவரை ஏற்றுக்கொள்ளுகிறான் என்று,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இவைகளைச் சொன்னபின்பு, ஆவியிலே கலங்கி: உங்களில் ஒருவன் என்னைக் காட்டிக்கொடுப்பான் என்று, மெய்யாகவே மெய்யாகவே உங்களுக்குச் சொல்லுகிறேன் என்று சாட்சியாகச் சொன்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இவைகளைச் சொன்னபின்பு, ஆவியிலே கலங்கி: உங்களில் ஒருவன் என்னைக் காட்டிக்கொடுப்பான் என்று, மெய்யாகவே மெய்யாகவே உங்களுக்குச் சொல்லுகிறேன் என்று சாட்சியாகச் சொன்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ாரைக்குறித்துப் பேசுகிறாரோ என்று சீஷர்கள் ஐயப்பட்டு, ஒருவரையொருவர் நோக்கிப்பார்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ச் சமயத்தில் அவருடைய சீஷரில் இயேசுவுக்கு அன்பானவனாயிருந்த ஒருவன் இயேசுவின் மார்பிலே சாய்ந்துகொண்டிருந்தான்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ரைக்குறித்துச் சொல்லுகிறாறென்று விசாரிக்கும்படி சீமோன்பேதுரு அவனுக்குச் சைகைகாட்ட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ஸ்கா பண்டிகைக்கு முன்னே, இயேசு இவ்வுலகத்தை விட்டுப் பிதாவினிடத்திற்குப் போகும்படியான தம்முடைய வேளை வந்ததென்று அறிந்து, தாம் இவ்வுலகத்திலிருக்கிற தம்முடையவர்களிடத்தில் அன்புவைத்தபடியே, முடிவுபரியந்தமும் அவர்களிடத்தில் அன்புவை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 இயேசுவின் மார்பிலே சாய்ந்துகொண்டு ஆண்டவரே, அவன் யார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 பிரதியுத்தரமாக: நான் இந்தத் துணிக்கையைத் தோய்த்து எவனுக்குக் கொடுப்பேனோ அவன்தான் என்று சொல்லி, துணிக்கையைத் தோய்த்து, சீமோன் குமாரனாகிய யூதாஸ்காரியோத்துக்குக் கொடுத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 பிரதியுத்தரமாக: நான் இந்தத் துணிக்கையைத் தோய்த்து எவனுக்குக் கொடுப்பேனோ அவன்தான் என்று சொல்லி, துணிக்கையைத் தோய்த்து, சீமோன் குமாரனாகிய யூதாஸ்காரியோத்துக்குக் கொடுத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த் துணிக்கையை அவன் வாங்கினபின்பு, சாத்தான் அவனுக்குள் புகுந்தான். அப்பொழுது இயேசு அவனை நோக்கி: நீ செய்கிறதைச் சீக்கிரமாய்ச் செய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இப்படி அவனுடனே சொன்னதின் கருத்தைப் பந்தியிருந்தவர்களில் ஒருவனும் அறியவ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ூதாஸ் பணப்பையை வைத்துக்கொண்டிருந்தபடியினால், அவன் போய், பண்டிகைக்குத் தேவையானவைகளைக் கொள்ளும்படிக்காவது, தரித்திரருக்கு ஏதாகிலும் கொடுக்கும்படிக்காவது, இயேசு அவனுடனே சொல்லியிருப்பார் என்று சிலர் நினைத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ூதாஸ் பணப்பையை வைத்துக்கொண்டிருந்தபடியினால், அவன் போய், பண்டிகைக்குத் தேவையானவைகளைக் கொள்ளும்படிக்காவது, தரித்திரருக்கு ஏதாகிலும் கொடுக்கும்படிக்காவது, இயேசு அவனுடனே சொல்லியிருப்பார் என்று சிலர் நினைத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அந்தத் துணிக்கையை வாங்கினவுடனே புறப்பட்டுப்போனான்; அப்பொழுது இராக்காலமாயி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புறப்பட்டுப்போனபின்பு இயேசு: இப்பொழுது மனுஷகுமாரன் மகிமைப்படுகிறார், தேவனும் அவரில் மகிமைப்படு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புறப்பட்டுப்போனபின்பு இயேசு: இப்பொழுது மனுஷகுமாரன் மகிமைப்படுகிறார், தேவனும் அவரில் மகிமைப்பட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மோனின் குமாரனாகிய யூதாஸ்காரியோத்து அவரைக் காட்டிக்கொடுக்கும்படி பிசாசானவன் அவன் இருதயத்தைத் தூண்டினபின்பு, அவர்கள் போஜனம்பண்ணிக்கொண்டிருக்கையில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வன் அவரில் மகிமைப்பட்டிருந்தால், தேவன் அவரைத் தம்மில் மகிமைப்படுத்துவார், சீக்கிரமாய் அவரை மகிமைப்படுத்துவ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வன் அவரில் மகிமைப்பட்டிருந்தால், தேவன் அவரைத் தம்மில் மகிமைப்படுத்துவார், சீக்கிரமாய் அவரை மகிமைப்படுத்துவ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ள்ளைகளே, இன்னும் கொஞ்சக்காலம் நான் உங்களுடனேகூட இருப்பேன், நீங்கள் என்னைத் தேடுவீர்கள்; ஆனாலும் நான் போகிற இடத்துக்கு நீங்கள் வரக்கூடாதென்று நான் யூதரோடே சொன்னதுபோல இப்பொழுது உங்களோடும் சொல்லுகிற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ள்ளைகளே, இன்னும் கொஞ்சக்காலம் நான் உங்களுடனேகூட இருப்பேன், நீங்கள் என்னைத் தேடுவீர்கள்; ஆனாலும் நான் போகிற இடத்துக்கு நீங்கள் வரக்கூடாதென்று நான் யூதரோடே சொன்னதுபோல இப்பொழுது உங்களோடும் சொல்லு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ஒருவரிலொருவர் அன்பாயிருங்கள்; நான் உங்களில் அன்பாயிருந்ததுபோல நீங்களும் ஒருவரிலொருவர் அன்பாயிருங்கள் என்கிற புதிதான கட்டளையை உங்களுக்குக் கொடுக்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ஒருவரிலொருவர் அன்பாயிருங்கள்; நான் உங்களில் அன்பாயிருந்ததுபோல நீங்களும் ஒருவரிலொருவர் அன்பாயிருங்கள் என்கிற புதிதான கட்டளையை உங்களுக்குக் கொடுக்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ஒருவரிலொருவர் அன்புள்ளவர்களாயிருந்தால், அதினால் நீங்கள் என்னுடைய சீஷர்களென்று எல்லாரும் அறிந்துகொள்வார்கள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ஒருவரிலொருவர் அன்புள்ளவர்களாயிருந்தால், அதினால் நீங்கள் என்னுடைய சீஷர்களென்று எல்லாரும் அறிந்துகொள்வார்கள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மோன்பேதுரு அவரை நோக்கி: ஆண்டவரே, நீர் எங்கே போகிறீர் என்றான். இயேசு அவனுக்குப் பிரதியுத்தரமாக: நான் போகிற இடத்துக்கு இப்பொழுது நீ என் பின்னே வரக்கூடாது, பிற்பாடு என் பின்னே வருவாய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மோன்பேதுரு அவரை நோக்கி: ஆண்டவரே, நீர் எங்கே போகிறீர் என்றான். இயேசு அவனுக்குப் பிரதியுத்தரமாக: நான் போகிற இடத்துக்கு இப்பொழுது நீ என் பின்னே வரக்கூடாது, பிற்பாடு என் பின்னே வருவாய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மோனின் குமாரனாகிய யூதாஸ்காரியோத்து அவரைக் காட்டிக்கொடுக்கும்படி பிசாசானவன் அவன் இருதயத்தைத் தூண்டினபின்பு, அவர்கள் போஜனம்பண்ணிக்கொண்டிருக்கையில்;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ேதுரு அவரை நோக்கி: ஆண்டவரே, நான் இப்பொழுது உமக்குப் பின்னே ஏன் வரக்கூடாது? உமக்காக என் ஜீவனையும் கொடுப்பேன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அவனுக்குப் பிரதியுத்தரமாக: எனக்காக உன் ஜீவனைக் கொடுப்பாயோ? சேவல் கூவுகிறதற்கு முன்னே நீ என்னை மூன்றுதரம் மறுதலிப்பாயென்று,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அவனுக்குப் பிரதியுத்தரமாக: எனக்காக உன் ஜீவனைக் கொடுப்பாயோ? சேவல் கூவுகிறதற்கு முன்னே நீ என்னை மூன்றுதரம் மறுதலிப்பாயென்று,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ம்முடைய கையில் பிதா எல்லாவற்றையும் ஒப்புக்கொடுத்தாரென்பதையும், தாம் தேவனிடத்திலிருந்து வந்ததையும், தேவனிடத்திற்குப் போகிறதையும் இயேசு அறிந்து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ம்முடைய கையில் பிதா எல்லாவற்றையும் ஒப்புக்கொடுத்தாரென்பதையும், தாம் தேவனிடத்திலிருந்து வந்ததையும், தேவனிடத்திற்குப் போகிறதையும் இயேசு அறிந்து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ோஜனத்தை விட்டெழுந்து, வஸ்திரங்களைச் கழற்றிவைத்து, ஒரு சீலையை எடுத்து, அரையிலே கட்டிக்கொண்ட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fter that he pours water into a basin, and began to wash the disciples' feet, and to wipe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 towel wherewith he was gir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n comes he to Simon Peter: and Peter says unto him, Lord, do you wash my fee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Jesus answered and said unto him, What I do you know not now; but you shall know hereaf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Peter says unto him, You shall never wash my feet. Jesus answered him, If I wash you not,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no part with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Simon Peter says unto him, Lord, not my feet only, but also my hands and my h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Jesus says to him, He that is washed needs not save to wash his feet, but is clean everything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of you are clean, but not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he knew who should betray him; therefore said he, All of you are not all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before the feast of the passover, when Jesus knew that his hour was come that he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o after he had washed their feet, and had taken his garments, and was set down again, he sa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m, Know all of you what I have done to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ll of you call me Master and Lord: and all of you say well; for so I a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f I then, your Lord and Master, have washed your feet; all of you also ought to wash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ther's fe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For I have given you an example, that all of you should do as I have done 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Verily, verily, I say unto you, The servant is not greater than his lord; neither he tha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t greater than he that sent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f all of you know these things, happy are all of you if all of you d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 speak not of you all: I know whom I have chosen: but that the scripture may be fulfilled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part out of this world unto the Father, having loved his own which were in the world, he lov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eats bread with me has lifted up his heel agains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ow I tell you before it come, that, when it has come to pass, all of you may believe that I a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Verily, verily, I say unto you, He that receives whomsoever I send receives me; and h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ceives me receives him that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en Jesus had thus said, he was troubled in spirit, and testified, and said, Verily, verily,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 unto you, that one of you shall betray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the disciples looked one on another, doubting of whom he spo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Now there was leaning on Jesus' bosom one of his disciples, whom Jesus lo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imon Peter therefore beckoned to him, that he should ask who it should be of whom he spo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unto the e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He then lying on Jesus' breast says unto him, Lord, who is i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Jesus answered, He it is, to whom I shall give a morsel, when I have dipped it. And when he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pped the morsel, he gave it to Judas Iscariot, the son of Sim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after the morsel Satan entered into him. Then said Jesus unto him, That you do, do quick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Now no man at the table knew for what intent he spoke this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For some of them thought, because Judas had the bag, that Jesus had said unto him, Buy tho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 that we have need of against the feast; or, that he should give something to the po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He then having received the morsel went immediately out: and it was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refore, when he was gone out, Jesus said, Now is the Son of man glorified, and God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ified i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upper being ended, the devil having now put into the heart of Judas Iscariot, Simon's s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If God be glorified in him, God shall also glorify him in himself, and shall immediately glorif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Little children, yet a little while I am with you. All of you shall seek me: and as I sai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Jews, Where I go, all of you cannot come; so now I say 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 new commandment I give unto you, That all of you love one another; as I have loved you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also love one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By this shall all men know that all of you are my disciples, if all of you have love on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Simon Peter said unto him, Lord, where go you? Jesus answered him, Where I go, you can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low me now; but you shall follow me afterwar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betray hi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Peter said unto him, Lord, why cannot I follow you now? I will lay down my life for your sa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Jesus answered him, Will you lay down your life for my sake? Verily, verily, I say unto you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ck shall not crow, till you have denied me three tim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Jesus knowing that the Father had given all things into his hands, and that he was come from G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ent to Go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 rises from supper, and laid aside his garments; and took a towel, and girded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2026-09-04T19:52:29Z</dcterms:created>
  <dcterms:modified xsi:type="dcterms:W3CDTF">2026-09-04T19:52:29Z</dcterms:modified>
  <dc:title>John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