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presProps" Target="presProps.xml"/>
  <Relationship Id="rId54" Type="http://schemas.openxmlformats.org/officeDocument/2006/relationships/viewProps" Target="viewProps.xml"/>
  <Relationship Id="rId55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வர்களை நோக்கி: நீங்கள் யோர்தானின் மத்தியில் உங்கள் தேவனாகிய கர்த்தரின் பெட்டிக்கு முன்பாகக் கடந்து போய், உங்களுக்குள்ளே ஒரு அடையாளமாயிருக்கும்படிக்கு, இஸ்ரவேல் புத்திரருடைய கோத்திரங்களின் இலக்கத்திற்குச் சரியாக, உங்களில் ஒவ்வொருவன் ஒவ்வொரு கல்லைத் தன் தோளின்மேல் எடுத்துக்கொண்டு போங்கள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நாளை இந்தக் கற்கள் ஏதென்று உங்கள் பிள்ளைகள் உங்களைக் கேட்கும்போது,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நாளை இந்தக் கற்கள் ஏதென்று உங்கள் பிள்ளைகள் உங்களைக் கேட்கும்போது,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நீங்கள் கர்த்தருடைய உடன்படிக்கைப் பெட்டிக்கு முன்பாக யோர்தானின் தண்ணீர் பிரிந்துபோனதினால் அவைகள் வைக்கப்பட்டிருக்கிறது; யோர்தானைக் கடந்துபோகிறபோது, யோர்தானின் தண்ணீர் பிரிந்துபோயிற்று; ஆகையால் இந்தக் கற்கள் இஸ்ரவேல் புத்திரருக்கு என்றைக்கும் நினைப்பூட்டும் அடையாளம் என்று சொல்லுங்கள் என்றான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நீங்கள் கர்த்தருடைய உடன்படிக்கைப் பெட்டிக்கு முன்பாக யோர்தானின் தண்ணீர் பிரிந்துபோனதினால் அவைகள் வைக்கப்பட்டிருக்கிறது; யோர்தானைக் கடந்துபோகிறபோது, யோர்தானின் தண்ணீர் பிரிந்துபோயிற்று; ஆகையால் இந்தக் கற்கள் இஸ்ரவேல் புத்திரருக்கு என்றைக்கும் நினைப்பூட்டும் அடையாளம் என்று சொல்லுங்கள் என்றான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நீங்கள் கர்த்தருடைய உடன்படிக்கைப் பெட்டிக்கு முன்பாக யோர்தானின் தண்ணீர் பிரிந்துபோனதினால் அவைகள் வைக்கப்பட்டிருக்கிறது; யோர்தானைக் கடந்துபோகிறபோது, யோர்தானின் தண்ணீர் பிரிந்துபோயிற்று; ஆகையால் இந்தக் கற்கள் இஸ்ரவேல் புத்திரருக்கு என்றைக்கும் நினைப்பூட்டும் அடையாளம் என்று சொல்லுங்கள் என்றான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யோசுவா கட்டளையிட்டபடி இஸ்ரவேல் புத்திரர் செய்து, கர்த்தர் யோசுவாவோடு சொன்னபடியே, இஸ்ரவேல் புத்திரருடைய கோத்திரங்களின் இலக்கத்திற்குச் சரியாகப் பன்னிரண்டு கற்களை யோர்தானின் நடுவிலே எடுத்து, அவைகளைத் தங்களோடேகூட அக்கரைக்குக் கொண்டுபோய், தாங்கள் தங்கின இடத்திலே வைத்தார்கள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யோசுவா கட்டளையிட்டபடி இஸ்ரவேல் புத்திரர் செய்து, கர்த்தர் யோசுவாவோடு சொன்னபடியே, இஸ்ரவேல் புத்திரருடைய கோத்திரங்களின் இலக்கத்திற்குச் சரியாகப் பன்னிரண்டு கற்களை யோர்தானின் நடுவிலே எடுத்து, அவைகளைத் தங்களோடேகூட அக்கரைக்குக் கொண்டுபோய், தாங்கள் தங்கின இடத்திலே வைத்தார்கள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யோசுவா கட்டளையிட்டபடி இஸ்ரவேல் புத்திரர் செய்து, கர்த்தர் யோசுவாவோடு சொன்னபடியே, இஸ்ரவேல் புத்திரருடைய கோத்திரங்களின் இலக்கத்திற்குச் சரியாகப் பன்னிரண்டு கற்களை யோர்தானின் நடுவிலே எடுத்து, அவைகளைத் தங்களோடேகூட அக்கரைக்குக் கொண்டுபோய், தாங்கள் தங்கின இடத்திலே வைத்தார்கள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யோர்தானின் நடுவிலும் உடன்படிக்கைப் பெட்டியைச் சுமந்த ஆசாரியரின் கால்கள் நின்ற இடத்திலே யோசுவா பன்னிரண்டு கற்களை நாட்டினான்; அவைகள் இந்நாள்மட்டும் அங்கே இருக்கிறது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ஜனங்கள் எல்லாரும் யோர்தானைக்கடந்து தீர்ந்தபோது, கர்த்தர் யோசுவாவை நோக்கி: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யோர்தானின் நடுவிலும் உடன்படிக்கைப் பெட்டியைச் சுமந்த ஆசாரியரின் கால்கள் நின்ற இடத்திலே யோசுவா பன்னிரண்டு கற்களை நாட்டினான்; அவைகள் இந்நாள்மட்டும் அங்கே இருக்கிறது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மோசே யோசுவாவுக்குக் கட்டளையிட்டிருந்த எல்லாவற்றின்படியும் ஜனங்களுக்குச் சொல்லும்படி, கர்த்தர் யோசுவாவுக்குக் கட்டளையிட்டவையெல்லாம் செய்து முடியுமட்டும், பெட்டியைச்சுமக்கிற ஆசாரியர் யோர்தானின் நடுவே நின்றார்கள்; ஜனங்கள் தீவிரித்துக் கடந்துபோனார்கள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மோசே யோசுவாவுக்குக் கட்டளையிட்டிருந்த எல்லாவற்றின்படியும் ஜனங்களுக்குச் சொல்லும்படி, கர்த்தர் யோசுவாவுக்குக் கட்டளையிட்டவையெல்லாம் செய்து முடியுமட்டும், பெட்டியைச்சுமக்கிற ஆசாரியர் யோர்தானின் நடுவே நின்றார்கள்; ஜனங்கள் தீவிரித்துக் கடந்துபோனார்கள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மோசே யோசுவாவுக்குக் கட்டளையிட்டிருந்த எல்லாவற்றின்படியும் ஜனங்களுக்குச் சொல்லும்படி, கர்த்தர் யோசுவாவுக்குக் கட்டளையிட்டவையெல்லாம் செய்து முடியுமட்டும், பெட்டியைச்சுமக்கிற ஆசாரியர் யோர்தானின் நடுவே நின்றார்கள்; ஜனங்கள் தீவிரித்துக் கடந்துபோனார்கள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ஜனமெல்லாம் கடந்துபோனபின்பு, கர்த்தருடைய பெட்டியும் கடந்தது; ஆசாரியர் ஜனத்துக்கு முன்பாகப் போனார்கள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ரூபன் புத்திரரும் காத் புத்திரரும் மனாசேயின் பாதிக் கோத்திரத்தாரும் மோசே தங்களுக்குச் சொன்னபடியே அணிஅணியாய் இஸ்ரவேல் புத்திரருக்கு முன்பாகக் கடந்துபோனார்கள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ரூபன் புத்திரரும் காத் புத்திரரும் மனாசேயின் பாதிக் கோத்திரத்தாரும் மோசே தங்களுக்குச் சொன்னபடியே அணிஅணியாய் இஸ்ரவேல் புத்திரருக்கு முன்பாகக் கடந்துபோனார்கள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ரூபன் புத்திரரும் காத் புத்திரரும் மனாசேயின் பாதிக் கோத்திரத்தாரும் மோசே தங்களுக்குச் சொன்னபடியே அணிஅணியாய் இஸ்ரவேல் புத்திரருக்கு முன்பாகக் கடந்துபோனார்கள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ஏறக்குறைய நாற்பதினாயிரம்பேர் யுத்தசன்னத்தராய் யுத்தம்பண்ணும்படி, கர்த்தருக்கு முன்பாக எரிகோவின் சமனான வெளிகளுக்குக் கடந்துபோனார்கள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ஏறக்குறைய நாற்பதினாயிரம்பேர் யுத்தசன்னத்தராய் யுத்தம்பண்ணும்படி, கர்த்தருக்கு முன்பாக எரிகோவின் சமனான வெளிகளுக்குக் கடந்துபோனார்கள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நீங்கள் ஒவ்வொரு கோத்திரத்திற்கு ஒவ்வொருவராக ஜனங்களில் பன்னிரண்டுபேரைத் தெரிந்துகொண்டு,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ந்நாளிலே கர்த்தர் யோசுவாவைச் சகல இஸ்ரவேலரின் கண்களுக்கு முன்பாகவும் மேன்மைப்படுத்தினார்; அவர்கள் மோசேக்குப் பயந்திருந்ததுபோல, அவனுக்கும், அவன் உயிரோடிருந்த நாளெல்லாம் பயந்திருந்தார்கள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ந்நாளிலே கர்த்தர் யோசுவாவைச் சகல இஸ்ரவேலரின் கண்களுக்கு முன்பாகவும் மேன்மைப்படுத்தினார்; அவர்கள் மோசேக்குப் பயந்திருந்ததுபோல, அவனுக்கும், அவன் உயிரோடிருந்த நாளெல்லாம் பயந்திருந்தார்கள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ந்நாளிலே கர்த்தர் யோசுவாவைச் சகல இஸ்ரவேலரின் கண்களுக்கு முன்பாகவும் மேன்மைப்படுத்தினார்; அவர்கள் மோசேக்குப் பயந்திருந்ததுபோல, அவனுக்கும், அவன் உயிரோடிருந்த நாளெல்லாம் பயந்திருந்தார்கள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கர்த்தர் யோசுவாவை நோக்கி: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சாட்சியின் பெட்டியைச் சுமக்கிற ஆசாரியர் யோர்தானிலிருந்து கரையேறும்படி அவர்களுக்குக் கட்டளையிடு என்று சொன்னார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யோசுவா: யோர்தானிலிருந்து கரையேறி வாருங்கள் என்று ஆசாரியர்களுக்குக் கட்டளையிட்டான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ப்பொழுது கர்த்தருடைய உடன்படிக்கைப் பெட்டியைச் சுமக்கிற ஆசாரியர் யோர்தான் நதியிலிருந்து ஏறி, அவர்கள் உள்ளங்கால்கள் கரையில் ஊன்றினபோது, யோர்தானின் தண்ணீர்கள் தங்களிடத்துக்குத் திரும்பி, முன்போல அதின் கரையெங்கும் புரண்டது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ப்பொழுது கர்த்தருடைய உடன்படிக்கைப் பெட்டியைச் சுமக்கிற ஆசாரியர் யோர்தான் நதியிலிருந்து ஏறி, அவர்கள் உள்ளங்கால்கள் கரையில் ஊன்றினபோது, யோர்தானின் தண்ணீர்கள் தங்களிடத்துக்குத் திரும்பி, முன்போல அதின் கரையெங்கும் புரண்டது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இந்தப்பிரகாரமாக முதல் மாதம் பத்தாம் தேதியிலே ஜனங்கள் யோர்தானிலிருந்து கரையேறி, எரிகோவுக்குக் கீழ் எல்லையான கில்காலிலே பாளயமிறங்கினார்கள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இந்தப்பிரகாரமாக முதல் மாதம் பத்தாம் தேதியிலே ஜனங்கள் யோர்தானிலிருந்து கரையேறி, எரிகோவுக்குக் கீழ் எல்லையான கில்காலிலே பாளயமிறங்கினார்கள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இங்கே யோர்தானின் நடுவிலே ஆசாரியரின் கால்கள் நிலையாய் நின்ற இடத்திலே பன்னிரண்டு கற்களை எடுத்து, அவைகளை உங்களோடேகூட அக்கரைக்குக் கொண்டுபோய், நீங்கள் இன்று இரவில்தங்கும் ஸ்தானத்திலே அவைகளை வையுங்கள் என்று அவர்களுக்குக் கட்டளையிடுங்கள் என்றார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வர்கள் யோர்தானிலிருந்து எடுத்துக் கொண்டுவந்த அந்தப் பன்னிரண்டு கற்களையும் யோசுவா கில்காலிலே நாட்டி,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வர்கள் யோர்தானிலிருந்து எடுத்துக் கொண்டுவந்த அந்தப் பன்னிரண்டு கற்களையும் யோசுவா கில்காலிலே நாட்டி,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இஸ்ரவேல் புத்திரரை நோக்கி: நாளை உங்கள் பிள்ளைகள் இந்தக்கற்கள் யாதென்று; தங்கள் பிதாக்களைக் கேட்கும்போது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இஸ்ரவேல் புத்திரரை நோக்கி: நாளை உங்கள் பிள்ளைகள் இந்தக்கற்கள் யாதென்று; தங்கள் பிதாக்களைக் கேட்கும்போது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நீங்கள் உங்கள் பிள்ளைகளுக்கு அறிவிக்கவேண்டியது என்னவென்றால்: இஸ்ரவேலர் வெட்டாந்தரை வழியாய் இந்த யோர்தானைக்கடந்து வந்தார்கள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நீங்கள் உங்கள் பிள்ளைகளுக்கு அறிவிக்கவேண்டியது என்னவென்றால்: இஸ்ரவேலர் வெட்டாந்தரை வழியாய் இந்த யோர்தானைக்கடந்து வந்தார்கள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பூமியின் சகல ஜனங்களும் கர்த்தருடைய கரம் பலத்ததென்று அறியும்படிக்கும், நீங்கள் சகல நாளும் உங்கள் தேவனாகிய கர்த்தருக்குப் பயப்படும்படிக்கும்,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பூமியின் சகல ஜனங்களும் கர்த்தருடைய கரம் பலத்ததென்று அறியும்படிக்கும், நீங்கள் சகல நாளும் உங்கள் தேவனாகிய கர்த்தருக்குப் பயப்படும்படிக்கும்,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பூமியின் சகல ஜனங்களும் கர்த்தருடைய கரம் பலத்ததென்று அறியும்படிக்கும், நீங்கள் சகல நாளும் உங்கள் தேவனாகிய கர்த்தருக்குப் பயப்படும்படிக்கும்,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உங்கள் தேவனாகிய கர்த்தர் சிவந்த சமுத்திரத்தின் தண்ணீரை நாங்கள் கடந்து தீருமட்டும் எங்களுக்கு முன்பாக வற்றிப்போகப்பண்ணினதுபோல, உங்கள் தேவனாகிய கர்த்தர் யோர்தானின் தண்ணீருக்கும் செய்து, அதை உங்களுக்கு முன்பாக நீங்கள் கடந்து தீருமளவும் வற்றிப்போகப்பண்ணினார் என்று அறிவிக்கக்கடவீர்கள் என்றான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இங்கே யோர்தானின் நடுவிலே ஆசாரியரின் கால்கள் நிலையாய் நின்ற இடத்திலே பன்னிரண்டு கற்களை எடுத்து, அவைகளை உங்களோடேகூட அக்கரைக்குக் கொண்டுபோய், நீங்கள் இன்று இரவில்தங்கும் ஸ்தானத்திலே அவைகளை வையுங்கள் என்று அவர்களுக்குக் கட்டளையிடுங்கள் என்றார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உங்கள் தேவனாகிய கர்த்தர் சிவந்த சமுத்திரத்தின் தண்ணீரை நாங்கள் கடந்து தீருமட்டும் எங்களுக்கு முன்பாக வற்றிப்போகப்பண்ணினதுபோல, உங்கள் தேவனாகிய கர்த்தர் யோர்தானின் தண்ணீருக்கும் செய்து, அதை உங்களுக்கு முன்பாக நீங்கள் கடந்து தீருமளவும் வற்றிப்போகப்பண்ணினார் என்று அறிவிக்கக்கடவீர்கள் என்றான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ப்பொழுது யோசுவா இஸ்ரவேல் புத்திரரில் ஒவ்வொரு கோத்திரத்திற்கு ஒவ்வொருவராக ஆயத்தப்படுத்தியிருந்த பன்னிரண்டுபேரை அழைத்து,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ப்பொழுது யோசுவா இஸ்ரவேல் புத்திரரில் ஒவ்வொரு கோத்திரத்திற்கு ஒவ்வொருவராக ஆயத்தப்படுத்தியிருந்த பன்னிரண்டுபேரை அழைத்து,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வர்களை நோக்கி: நீங்கள் யோர்தானின் மத்தியில் உங்கள் தேவனாகிய கர்த்தரின் பெட்டிக்கு முன்பாகக் கடந்து போய், உங்களுக்குள்ளே ஒரு அடையாளமாயிருக்கும்படிக்கு, இஸ்ரவேல் புத்திரருடைய கோத்திரங்களின் இலக்கத்திற்குச் சரியாக, உங்களில் ஒவ்வொருவன் ஒவ்வொரு கல்லைத் தன் தோளின்மேல் எடுத்துக்கொண்டு போங்கள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வர்களை நோக்கி: நீங்கள் யோர்தானின் மத்தியில் உங்கள் தேவனாகிய கர்த்தரின் பெட்டிக்கு முன்பாகக் கடந்து போய், உங்களுக்குள்ளே ஒரு அடையாளமாயிருக்கும்படிக்கு, இஸ்ரவேல் புத்திரருடைய கோத்திரங்களின் இலக்கத்திற்குச் சரியாக, உங்களில் ஒவ்வொருவன் ஒவ்வொரு கல்லைத் தன் தோளின்மேல் எடுத்துக்கொண்டு போங்கள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3725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4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াথর| ঐ পাথর কাঁধে তুলে নাও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4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এই সব পাথর তোমাদের কাছে এক একটা প্রতীকের মতো| ভবিষ্যতে তোমাদের সন্তানসন্ততিরা জিজ্ঞাসা করবে, ‘এ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4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ব পাথরের অর্থ কি?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4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তোমরা তাদের বলবে প্রভু যর্দন নদীর স্রোত বন্ধ করে দিয়েছিলেন| যখন সাক্ষ্যসিন্দুকটিকে যর্দন নদী পা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4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রানো হচ্ছিল তখন জল তার প্রবাহ বন্ধ রেখেছিল| পাথরগুলো ইস্রায়েলের লোকদের কাছে এইসব ঘটনার চিরকাল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্মারক হয়ে থাকবে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4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ইস্রায়েলবাসীরা সেই মত যিহোশূয়র আদেশ পালন করল| তারা যর্দন নদীর মাঝখান থেকে বারো খানা পাথর তুল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4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নিল| বারোটি পরিবারবর্গের প্রত্যেকের জন্য একটি করে পাথর ছিল| য়েমন ভাবে প্রভু যিহোশূয়কে বলেছিলেন ঠি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4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েমনি ভাবেই লোকরা পাথর বয়ে নিয়ে চলল| তারপর যেখানে তারা তাঁবু গেড়েছিল সেখানে ঐগুলো রাখ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4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(যিহোশূয় যর্দন নদীর মাঝখানেও বারোটি পাথর রেখেছিলেন| ঠিক সেই জায়গাতেই যেখানে যাজকরা পবিত্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4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সকলে যর্দন নদী পেরিয়ে এলে প্রভু যিহোশূয়কে বললেন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4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িন্দুক কাঁধে নিয়ে দাঁড়িয়েছিলেন| আজও ঐ জায়গায় পাথরগুলো দেখা যায়|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4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প্রভু যিহোশূয়কে লোকদের কি করতে হবে তা জানাতে আদেশ দিলেন| সেগুলো মোশি যিহোশূয়কে পালন করার জন্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4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লেছিলেন| তাই পবিত্র সিন্দুক বহনকারী যাজকরা মাঝনদীতে দাঁড়িয়ে রইলেন যতক্ষণ না যিহোশূয় লোকদ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4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নির্দেশ দেওয়া শেষ করলেন| লোকরা দ্রুত নদী পেরোতে লাগ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4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তারা নদী পেরোনোর পালা শেষ করল| তারপর যাজকরা তাদের সামনে দিয়ে প্রভুর সিন্দুক বহন করে চলল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4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রূবেণের লোকরা, গাদ পরিবারগোষ্ঠী এবং মনঃশির পরিবারগোষ্ঠীর অর্ধেক লোকরা মোশির নির্দেশ পালন কর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4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এরা অন্যান্য লোকদের চোখের সামনে নদী পেরোল| এরা যুদ্ধের জন্য প্রস্তুত ছিল| ইস্রায়েলের বাকী লোকদ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4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ারা সাহায্য করতে যাচ্ছিল যাতে তারা ঈশ্বরের প্রতিশ্রুত ভূখণ্ডের দখল নিতে পার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4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প্রায 40,000 সৈন্য যুদ্ধের জন্য প্রস্তুত হয়ে প্রভুর সামনে দিয়ে চলে গেল| য়িরীহোর সমতলভূমি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4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িকে তারা অভিযান করেছি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4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“বারো জনকে এবার বেছে নাও| প্রত্যেক পরিবারগোষ্ঠী থেকে এক জন করে নে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4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সেদিন থেকে প্রভু সমস্ত ইস্রায়েলবাসীদের জন্য যিহোশূয়কে একজন মহাপুরুষে পরিণত করলেন| সেদিন থেক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4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লোকরা তাঁকে সম্মান প্রদর্শন করতে শুরু করল| য়েমন ভাবে তারা মোশিকে শ্রদ্ধা করত, সে ভাবেই তার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4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যিহোশূয়কে শ্রদ্ধা করতে লাগ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4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সিন্দুকবাহী যাজকরা নদীতে দাঁড়িয়ে রয়েছেন| প্রভু যিহোশূয় বললেন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4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“যাজকদের নদী থেকে চলে আসতে বলো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4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যিহোশূয় সেই মতো যাজকদের আদেশ দিলেন| তিনি বললেন, “যর্দন নদী থেকে আপনারা বেরিয়ে আসুন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4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যাজকরা যিহোশূয়র আদেশ পালন করলেন| সিন্দুক বহন করে তারা নদী থেকে উঠে এলেন| নদীর এপারে যখন তারা প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4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রাখলেন তখন আবার নদী বইতে শুরু করল| আবার নদী আগের মতোই কুলপ্লাবী হয়ে উঠ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4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প্রথম মাসের দশম দিনে তাঁরা যর্দন নদী অতিক্রম করলেন| তাঁরা য়িরীহোর পূর্ব দিকে গিল্গল নামক একট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4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জায়গায় তাঁবু খাটাল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4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নদীর যেখানে যাজকরা দাঁড়িয়ে আছেন সেদিকে তাদের তাকাতে বলো| সেখানে বারোটি শিলা তাদের খুঁজে নিত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4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তাঁরা যর্দন নদী থেকে পাওয়া বারোটি পাথর বয়ে নিয়ে গিয়েছিলেন| গিল্গলে যিহোশূয় সেইসব পাথ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4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্থাপন করল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4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যিহোশূয় তাদের বললেন, “ভবিষ্যতে তোমাদের সন্তানরা তাদের মাতা-পিতার কাছে জিজ্ঞাসা করবে, ‘এসব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4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াথরের অর্থ কি?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4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তোমরা তাদের বলবে, ‘এসব পাথর আমাদের মনে করিযে দেয়, কি ভাবে শুকনো জমির ওপর দিয়ে ইস্রায়েল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4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লোকরা যর্দন নদী পেরিয়ে গিয়েছি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4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প্রভু, তোমাদের ঈশ্বর, যর্দন নদীর প্রবাহ বন্ধ করে দিয়েছিলেন যাতে তোমরা ঐ শুকনো জমির ওপর দিয়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4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েরিয়ে য়েতে পারো; ঠিক য়েমনটি হয়েছিল, যখন প্রভু লোহিত সাগরের জলপ্রবাহ বন্ধ করে দিয়েছিলেন যাত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4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মরা ঐ অংশটি শুকনো জমির ওপর দিয়ে পেরিয়ে য়েতে পারি|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4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প্রভু এই কাজ করেছিলেন যাতে এই দেশের সমস্ত সম্প্রদাযের মানুষ জানতে পারে তিনি কতটা শক্তিমান| তাহল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নির্দেশ দাও| ঐ বারোটি শিলা বহন করো| আজ রাত্রে যেখানে থাকবে সেখানে ঐগুলো রেখে দেবে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4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এই দেশের সমস্ত সম্প্রদাযের মানুষ প্রভু, তোমাদের ঈশ্বরের মহাশক্তিকে চিরকাল ভয় করে চলবে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4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সেই মত যিহোশূয় প্রতি পরিবারগোষ্ঠী থেকে এক জন করে লোক বেছে নিলেন| তিনি সেই বারো জনকে এক সঙ্গ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4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ডাকল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4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যিহোশূয় তাদের বললেন, “নদীর যেখানে তোমাদের প্রভু ঈশ্বরের পবিত্র সিন্দুক রয়েছে সেখানে যাও| তোমর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4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্রত্যেকে একটি করে পাথর খুঁজে নেবে| ইস্রায়েলের বারোটি পরিবারগোষ্ঠীর প্রত্যেক জনের জন্য একটি কর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4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4">
  <a:themeElements>
    <a:clrScheme name="Theme2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2026-08-03T01:36:22Z</dcterms:created>
  <dcterms:modified xsi:type="dcterms:W3CDTF">2026-08-03T01:36:22Z</dcterms:modified>
  <dc:title>யோசுவா : 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