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5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த்தின் பாரத்தினால்
தவித்திடும் பாவி என்னை
நின் கிருபை பிரவாகத்தால்
தேற்றிடும் இயேசு நாதா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ெட்ட குமாரனைபோல்
துஷ்டனாய் அலைந்தேனப்பா
நின் அன்பை உணராமல்
துரோகம் நான் செய்தேன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ாவி மரியாளையும்
நன்றியற்ற பேதுருவையும்
அருள் செய்த ஆண்டவனே
கிருபைகூர் என் ஐயன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றையுண்ட சிலுவையினின்று
அணைத்திட வாருமையா
நின்பாதம் வீழ்ந்தேனையா
சமாதானம் தாருமைய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2026-07-31T14:47:33Z</dcterms:created>
  <dcterms:modified xsi:type="dcterms:W3CDTF">2026-07-31T14:47:33Z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