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இரங்காயோ நித்தியராகிய ஆவியே – அ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ழி காட்டிப் பாவம் அகற்றி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வாரும் கண்பாரும் பரிசுத்த ஆவியே –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சபைமீதில் சிந்தை வைத்தருள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ரவாளன் என்றேற்றிப் புகழ்ந்திடும் ஆவியே – நி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வைத்தென் மீதில் முற்றிலுங் காத்தி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யினில் வந்தருளும் தேவ ஆவியே –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ிறங்கித் தங்கி வரம் தார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ணர் தம்மிடம் விந்தை செய்த சத்யஆவியே –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கக் காட்சி தந்த ஞான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ச்சியர்க் கந்நானில் அற்புதம் செய்தாண்ட ஆவியே –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ரை மீதினில் தீதகற்றியாள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மறியாத ஆறுதல் செய்திடும் ஆவியே – இ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ஞானம் அகற்றி மெய்ஞ்ஞானம் புகட்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2026-09-16T16:05:32Z</dcterms:created>
  <dcterms:modified xsi:type="dcterms:W3CDTF">2026-09-16T16:05:32Z</dcterms:modified>
  <dc:title>துதிப் பாடல்கள் : 386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