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் இரங்காயோ நித்தியராகிய ஆவியே – அர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ழி காட்டிப் பாவம் அகற்றிட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் வாரும் கண்பாரும் பரிசுத்த ஆவியே –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ு சபைமீதில் சிந்தை வைத்தருள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ரவாளன் என்றேற்றிப் புகழ்ந்திடும் ஆவியே – நி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் வைத்தென் மீதில் முற்றிலுங் காத்திட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வேளையினில் வந்தருளும் தேவ ஆவியே – இப்ப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ீதிறங்கித் தங்கி வரம் தார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ணர் தம்மிடம் விந்தை செய்த சத்யஆவியே – மு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ியமாகக் காட்சி தந்த ஞான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ச்சியர்க் கந்நானில் அற்புதம் செய்தாண்ட ஆவியே – 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ரை மீதினில் தீதகற்றியாள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ுமறியாத ஆறுதல் செய்திடும் ஆவியே – இங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ஞானம் அகற்றி மெய்ஞ்ஞானம் புகட்ட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2026-07-30T21:39:44Z</dcterms:created>
  <dcterms:modified xsi:type="dcterms:W3CDTF">2026-07-30T21:39:44Z</dcterms:modified>
  <dc:title>துதிப் பாடல்கள் : 386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