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oice and be glad ! the Redeemer has come ! 
Go look on His cradle, His cross, and His tomb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und His praises ! tell the story of Him who was slain !
Sound His praises ! tell with gladness, He liveth again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ejoice and be glad ! it is sunshine at last !. 
The clouds have departed, the shadows are past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ejoice and be glad ! for the blood hath been shed ; 
Redemption is finished, the price hath been pai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ejoice and be glad ! now the pardon is free !  
The Just for the unjust has died on the tr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Rejoice and be glad ! for the Lamb that was slain. 
O'er death is triumphant, and liveth again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Rejoice and be glad ! for our King is on high ; 
He pleadeth for us on His throne in the sk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Rejoice and be glad ! for He cometh again ; 
He cometh in glory, the Lamb that was sl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und His praises ! tell the story of Him who was slain ! 
Sound His praises ! tell with gladness, He cometh again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2026-07-30T13:03:34Z</dcterms:created>
  <dcterms:modified xsi:type="dcterms:W3CDTF">2026-07-30T13:03:34Z</dcterms:modified>
  <dc:title>Hymn : 224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