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ாயேலைக் காக்கிற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தூங்க மாட்டார் – இற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னைக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நிழலாய் இரு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னிலும், இரவி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ும் 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ும் போதும் கா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, எப்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ேடின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யம் வாய்க்கச் செய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எத்தனை நன்மைகள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செய்தாரே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வரை என் வாழ்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தள்ளாட 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தேவன் உறங்க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2026-07-30T14:25:05Z</dcterms:created>
  <dcterms:modified xsi:type="dcterms:W3CDTF">2026-07-30T14:25:05Z</dcterms:modified>
  <dc:title>துதிப் பாடல்கள் : 1031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