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கெதலியாவைக் கொன்ற பின்பு, மறுநாளிலே அதை ஒருவரும் இன்னும் அறியாதிருக்கையில்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கெதலியாவைக் கொன்ற பின்பு, மறுநாளிலே அதை ஒருவரும் இன்னும் அறியாதிருக்கையில்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கெதலியாவைக் கொன்ற பின்பு, மறுநாளிலே அதை ஒருவரும் இன்னும் அறியாதிருக்கையில்: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டியைச் சிரைத்து, வஸ்திரங்களைக் கிழித்து, தங்களைக் கீறிக்கொண்டிருந்த எண்பதுபேர் சீகேமிலும் சீலோவிலும் சமாரியாவிலுமிருந்து, தங்கள் கைகளில் காணிக்கைகளையும் தூபவர்க்கங்களையும், கர்த்தருடைய ஆலயத்துக்குக் கொண்டுபோகும்படி வந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நெத்தானியாவின் குமாரனாகிய இஸ்மவேல் மிஸ்பாவிலிருந்து புறப்பட்டு, அவர்களுக்கு எதிராக அழுதுகொண்டே நடந்துவந்து அவர்களைச் சந்தித்தபோது, அவர்களை நோக்கி: அகிக்காமின் குமாரனாகிய கெதலியாவினிடத்தில் வாருங்கள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நெத்தானியாவின் குமாரனாகிய இஸ்மவேல் மிஸ்பாவிலிருந்து புறப்பட்டு, அவர்களுக்கு எதிராக அழுதுகொண்டே நடந்துவந்து அவர்களைச் சந்தித்தபோது, அவர்களை நோக்கி: அகிக்காமின் குமாரனாகிய கெதலியாவினிடத்தில் வாருங்கள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நகரத்தின் மத்தியில் வந்தபோது, நெத்தானியாவின் குமாரனாகிய இஸ்மவேலும், அவனோடிருந்த மனுஷரும் அவர்களை வெட்டி ஒரு பள்ளத்திலே தள்ளிப்போட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நகரத்தின் மத்தியில் வந்தபோது, நெத்தானியாவின் குமாரனாகிய இஸ்மவேலும், அவனோடிருந்த மனுஷரும் அவர்களை வெட்டி ஒரு பள்ளத்திலே தள்ளிப்போ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நகரத்தின் மத்தியில் வந்தபோது, நெத்தானியாவின் குமாரனாகிய இஸ்மவேலும், அவனோடிருந்த மனுஷரும் அவர்களை வெட்டி ஒரு பள்ளத்திலே தள்ளிப்போ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னாலும் அவர்களில் பத்துபேர் மீந்திருந்தார்கள்; அவர்கள் இஸ்மவேலைப்பார்த்து; எங்களைக் கொலை செய்யவேண்டாம்; கோதுமையும் வாற்கோதுமையும் எண்ணெயும் தேனுமுள்ள புதையல்கள் எங்களுக்கு நிலத்தின்கீழ் இருக்கிறது என்றார்கள்; அப்பொழுது அவர்களை அவர்கள் சகோதரரோடுங்கூட கொலைசெய்யாமல் விட்டுவைத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ஏழாம் மாதத்திலே ராஜவம்சத்தில் பிறந்தவனும், எலிசாமாவின் குமாரனாகிய நெத்தானியாவின் மகனுமான இஸ்மவேலும், அவனுடனேகூட ராஜாவின் பிரபுக்களான பத்துப் பேரும் மிஸ்பாவுக்கு அகிக்காமின் குமாரனாகிய கெதலியாவினிடத்தில் வந்து, அங்கே ஏகமாய் போஜனம் பண்ண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னாலும் அவர்களில் பத்துபேர் மீந்திருந்தார்கள்; அவர்கள் இஸ்மவேலைப்பார்த்து; எங்களைக் கொலை செய்யவேண்டாம்; கோதுமையும் வாற்கோதுமையும் எண்ணெயும் தேனுமுள்ள புதையல்கள் எங்களுக்கு நிலத்தின்கீழ் இருக்கிறது என்றார்கள்; அப்பொழுது அவர்களை அவர்கள் சகோதரரோடுங்கூட கொலைசெய்யாமல் விட்டுவை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மவேல் கெதலியாவினிமித்தம் வெட்டின மனுஷருடைய பிரேதங்களையெல்லாம் எறிந்துபோட்ட பள்ளமோவெனில், ஆசா என்னும் ராஜா இஸ்ரவேலின் ராஜாவாகிய பாஷாவினிமித்தம் உண்டுபண்ணின பள்ளந்தானே; அதை நெத்தானியாவின் குமாரனாகிய இஸ்மவேல் வெட்டுண்ட பிரேதங்களால் நிரப்ப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மவேல் கெதலியாவினிமித்தம் வெட்டின மனுஷருடைய பிரேதங்களையெல்லாம் எறிந்துபோட்ட பள்ளமோவெனில், ஆசா என்னும் ராஜா இஸ்ரவேலின் ராஜாவாகிய பாஷாவினிமித்தம் உண்டுபண்ணின பள்ளந்தானே; அதை நெத்தானியாவின் குமாரனாகிய இஸ்மவேல் வெட்டுண்ட பிரேதங்களால் நிரப்பி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ஸ்மவேல் கெதலியாவினிமித்தம் வெட்டின மனுஷருடைய பிரேதங்களையெல்லாம் எறிந்துபோட்ட பள்ளமோவெனில், ஆசா என்னும் ராஜா இஸ்ரவேலின் ராஜாவாகிய பாஷாவினிமித்தம் உண்டுபண்ணின பள்ளந்தானே; அதை நெத்தானியாவின் குமாரனாகிய இஸ்மவேல் வெட்டுண்ட பிரேதங்களால் நிரப்பி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இஸ்மவேல் மிஸ்பாவில் இருக்கிற மீதியான ஜனத்தையெல்லாம் சிறைப்படுத்திக்கொண்டுபோனான்; ராஜாவின் குமாரத்திகளையும் காவற்சேனாதிபதியாகிய நேபுசராதான் அகிக்காமின் குமாரனாகிய கெதலியாவின் விசாரிப்புக்கு ஒப்புவித்துப் போன மிஸ்பாவிலுள்ள மீதியான சகல ஜனங்களையும் நெத்தானியாவின் குமாரனாகிய இஸ்மவேல் சிறைப்படுத்திக்கொண்டு அம்மோன் புத்திரர் பட்சத்தில் போகப் புறப்பட்ட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இஸ்மவேல் மிஸ்பாவில் இருக்கிற மீதியான ஜனத்தையெல்லாம் சிறைப்படுத்திக்கொண்டுபோனான்; ராஜாவின் குமாரத்திகளையும் காவற்சேனாதிபதியாகிய நேபுசராதான் அகிக்காமின் குமாரனாகிய கெதலியாவின் விசாரிப்புக்கு ஒப்புவித்துப் போன மிஸ்பாவிலுள்ள மீதியான சகல ஜனங்களையும் நெத்தானியாவின் குமாரனாகிய இஸ்மவேல் சிறைப்படுத்திக்கொண்டு அம்மோன் புத்திரர் பட்சத்தில் போகப் புறப்பட்ட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இஸ்மவேல் மிஸ்பாவில் இருக்கிற மீதியான ஜனத்தையெல்லாம் சிறைப்படுத்திக்கொண்டுபோனான்; ராஜாவின் குமாரத்திகளையும் காவற்சேனாதிபதியாகிய நேபுசராதான் அகிக்காமின் குமாரனாகிய கெதலியாவின் விசாரிப்புக்கு ஒப்புவித்துப் போன மிஸ்பாவிலுள்ள மீதியான சகல ஜனங்களையும் நெத்தானியாவின் குமாரனாகிய இஸ்மவேல் சிறைப்படுத்திக்கொண்டு அம்மோன் புத்திரர் பட்சத்தில் போகப் புறப்ப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ெத்தானியாவின் குமாரனாகிய இஸ்மவேல் செய்த பொல்லாப்பையெல்லாம் கரேயாவின் குமாரனாகிய யோகனானும், அவனோடிருந்த எல்லா இராணுவச் சேர்வைக்காரரும் கேட்டபோ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புருஷரையெல்லாம் கூட்டிக்கொண்டு, நெத்தானியாவின் குமாரனாகிய இஸ்மவேலோடே யுத்தம் பண்ணப்போய், அவனைக் கிபியோனிலிருக்கும் பெருங்குளத்துத் தண்ணீரண்டையிலே கண்ட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புருஷரையெல்லாம் கூட்டிக்கொண்டு, நெத்தானியாவின் குமாரனாகிய இஸ்மவேலோடே யுத்தம் பண்ணப்போய், அவனைக் கிபியோனிலிருக்கும் பெருங்குளத்துத் தண்ணீரண்டையிலே கண்ட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ஏழாம் மாதத்திலே ராஜவம்சத்தில் பிறந்தவனும், எலிசாமாவின் குமாரனாகிய நெத்தானியாவின் மகனுமான இஸ்மவேலும், அவனுடனேகூட ராஜாவின் பிரபுக்களான பத்துப் பேரும் மிஸ்பாவுக்கு அகிக்காமின் குமாரனாகிய கெதலியாவினிடத்தில் வந்து, அங்கே ஏகமாய் போஜனம் பண்ண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இஸ்மவேலோடிருந்த சகல ஜனங்களும் கரேயாவின் குமாரனாகிய யோகனானையும், அவனோடிருந்த எல்லா இராணுவச் சேர்வைக்காரையும் கண்டு சந்தோஷப்பட்ட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மவேல் மிஸ்பாலிலிருந்து சிறைப்பிடித்துக்கொண்டுபோன ஜனங்களெல்லாம் பின்னிட்டுத் திரும்பி, கரேயாவின் குமாரனாகிய யோகனானிடத்தில் வந்துவிட்ட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மவேல் மிஸ்பாலிலிருந்து சிறைப்பிடித்துக்கொண்டுபோன ஜனங்களெல்லாம் பின்னிட்டுத் திரும்பி, கரேயாவின் குமாரனாகிய யோகனானிடத்தில் வந்துவிட்ட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ெத்தானியாவின் குமாரனாகிய இஸ்மவேலோ, எட்டுப்பேரோடுங்கூட யோகனானின் கைக்குத் தப்பி, அம்மோன் புத்திரரிடத்தில் போ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ேயாவின் குமாரனாகிய யோகனானும், அவனோடிருந்த எல்லா இராணுவச் சேர்வைக்காரரும், அகிக்காமின் குமாரனாகிய கெதலியாவை வெட்டிப் போட்ட நெத்தானியாவின் குமாரனாகிய இஸ்மவேல் கொண்டுபோனதும், தாங்கள் கிபியோனிலே விடுதலையாக்கித் திரும்பப்பண்ணினதுமான் மீதியான சகல ஜனமுமாகிய சேவகரான மனுஷரையும், ஸ்திரீகளையும், குழந்தைகளையும், அரமனைப் பிரதானிகளையும் சேர்த்துக்கொண்ட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ேயாவின் குமாரனாகிய யோகனானும், அவனோடிருந்த எல்லா இராணுவச் சேர்வைக்காரரும், அகிக்காமின் குமாரனாகிய கெதலியாவை வெட்டிப் போட்ட நெத்தானியாவின் குமாரனாகிய இஸ்மவேல் கொண்டுபோனதும், தாங்கள் கிபியோனிலே விடுதலையாக்கித் திரும்பப்பண்ணினதுமான் மீதியான சகல ஜனமுமாகிய சேவகரான மனுஷரையும், ஸ்திரீகளையும், குழந்தைகளையும், அரமனைப் பிரதானிகளையும் சேர்த்துக்கொண்ட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ேயாவின் குமாரனாகிய யோகனானும், அவனோடிருந்த எல்லா இராணுவச் சேர்வைக்காரரும், அகிக்காமின் குமாரனாகிய கெதலியாவை வெட்டிப் போட்ட நெத்தானியாவின் குமாரனாகிய இஸ்மவேல் கொண்டுபோனதும், தாங்கள் கிபியோனிலே விடுதலையாக்கித் திரும்பப்பண்ணினதுமான் மீதியான சகல ஜனமுமாகிய சேவகரான மனுஷரையும், ஸ்திரீகளையும், குழந்தைகளையும், அரமனைப் பிரதானிகளையும் சேர்த்துக்கொண்ட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பிலோன் ராஜா தேசத்தின் மேல் அதிகாரியாக்கின அகிக்காமின் குமாரனாகிய கெதலியாவை நெத்தானியாவின் குமாரனாகிய இஸ்மவேல் வெட்டிப்போட்டதினிமித்தம், கல்தேயருக்குப் பயந்தபடியினால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பிலோன் ராஜா தேசத்தின் மேல் அதிகாரியாக்கின அகிக்காமின் குமாரனாகிய கெதலியாவை நெத்தானியாவின் குமாரனாகிய இஸ்மவேல் வெட்டிப்போட்டதினிமித்தம், கல்தேயருக்குப் பயந்தபடியினால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ங்கள் எகிப்துக்குப் போகப் புறப்பட்டு, பெத்லகேமூருக்குப் போகப் புறப்பட்டு, பெத்லகேமூருக்கு அருகான கிம்கானின் பேட்டையில் தங்கியிரு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ஏழாம் மாதத்திலே ராஜவம்சத்தில் பிறந்தவனும், எலிசாமாவின் குமாரனாகிய நெத்தானியாவின் மகனுமான இஸ்மவேலும், அவனுடனேகூட ராஜாவின் பிரபுக்களான பத்துப் பேரும் மிஸ்பாவுக்கு அகிக்காமின் குமாரனாகிய கெதலியாவினிடத்தில் வந்து, அங்கே ஏகமாய் போஜனம் பண்ணின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ங்கள் எகிப்துக்குப் போகப் புறப்பட்டு, பெத்லகேமூருக்குப் போகப் புறப்பட்டு, பெத்லகேமூருக்கு அருகான கிம்கானின் பேட்டையில் தங்கியிரு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ங்கள் எகிப்துக்குப் போகப் புறப்பட்டு, பெத்லகேமூருக்குப் போகப் புறப்பட்டு, பெத்லகேமூருக்கு அருகான கிம்கானின் பேட்டையில் தங்கியிரு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ஏழாம் மாதத்திலே ராஜவம்சத்தில் பிறந்தவனும், எலிசாமாவின் குமாரனாகிய நெத்தானியாவின் மகனுமான இஸ்மவேலும், அவனுடனேகூட ராஜாவின் பிரபுக்களான பத்துப் பேரும் மிஸ்பாவுக்கு அகிக்காமின் குமாரனாகிய கெதலியாவினிடத்தில் வந்து, அங்கே ஏகமாய் போஜனம் பண்ண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நெத்தானியாவின் குமாரனாகிய இஸ்மவேலும், அவனோடிருந்த பத்துப்பேரும் எழும்பி, பாபிலோன் ராஜா தேசத்தின்மேல் அதிகாரியாக வைத்த சாப்பானின் குமாரனாகிய அகிக்காமின் மகனான கெதலியாவைப் பட்டயத்தால் வெட்ட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நெத்தானியாவின் குமாரனாகிய இஸ்மவேலும், அவனோடிருந்த பத்துப்பேரும் எழும்பி, பாபிலோன் ராஜா தேசத்தின்மேல் அதிகாரியாக வைத்த சாப்பானின் குமாரனாகிய அகிக்காமின் மகனான கெதலியாவைப் பட்டயத்தால் வெட்ட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நெத்தானியாவின் குமாரனாகிய இஸ்மவேலும், அவனோடிருந்த பத்துப்பேரும் எழும்பி, பாபிலோன் ராஜா தேசத்தின்மேல் அதிகாரியாக வைத்த சாப்பானின் குமாரனாகிய அகிக்காமின் மகனான கெதலியாவைப் பட்டயத்தால் வெட்ட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ிஸ்பாவிலே கெத்லியாவினிடத்தில் இருந்த எல்லா யூதரையும், அங்கே காணப்பட்ட யுத்தமனுஷராகிய கல்தேயரையும் இஸ்மவேல் வெட்டிப் போட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7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গদলিয় নিহত হবার পরের দিন 80 জন মানুষ মিস্পা শহরে এসেছিল| তারা প্রভুর উপাসনালযে এসেছিল শস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ৈবেদ্য ও হোমবলি নিয়ে| ঐ 80 জন মানুষ তাদের দাড়ি কামিয়ে ফেলেছিল, তাদের জামাকাপড় ছিঁড়ে ছিল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নিজেদের ক্ষতবিক্ষত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ঐ লোকরা এসেছিল শিখিম, শীলো এবং শমরিয়া থেকে| তাদের মধ্যে কেউই জানতো না য়ে গদলিয় নিহত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ইশ্মায়েল মিস্পা ছেড়েছিল এবং ঐ লোকদের সঙ্গে দেখা করতে বেরিয়েছিল| হাঁটবার সময় সে কাঁদছিল|ঐ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সঙ্গে দেখা হওয়ার পর সে চিত্কার করে বলেছিল, “আমার সঙ্গে চলো তোমরা গদলিয়র সঙ্গে দেখা করত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রা যখন গদলিয়র সঙ্গে সাক্ষাতের উদ্দেশ্যে শহরে এসেছিল, ইশ্মায়েল ও তার সঙ্গীরা ঐ 80 জনকে হত্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একটি গভীর জলাধারে ফেলে দিয়েছিল| কিন্তু হত্যার আগে ইশ্মায়েলকে ঐ 80 জনের 10 জন বলেছিল, “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তত তুমি হত্যা কোর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রা মাঠের মধ্যে কিছু জিনিস লুকিয়ে রেখেছি| আমাদের গম আছে, য়ব আছে, তেল ও মধু আছে| এই সব তো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াত মাসের মাথায় নথনিয়ের পুত্র, ইলীশামার পৌত্র ইশ্মায়েল এসেছিল গদলিয়র কাছে| ইশ্মায়েল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রা দেব|” তাই ইশ্মায়েল অন্যদের হত্যা করার সময় ঐ 10 জনকে হত্যা করে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ইশ্মায়েল গভীর জলাধারটি মৃতদেহে ভরিয়ে ফেলেছিল| জলাধারটি ছিল বিশাল| জলাধারটি নির্মিত হয়েছ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হূদার রাজা আসার দ্বারা| আসা জলাধারটি তৈরী করেছিল যাতে যুদ্ধের সময় জলের অভাব না হয়| ইস্রায়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জা বাশার হাত থেকে রক্ষা পাওয়ার জন্য আসা ঐ জলাধারটি তৈরী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ইশ্মায়েল মিস্পা শহরের লোকদের জোর করে তার সঙ্গে নিয়ে গিয়েছিল নদী পার করে অম্মোন সম্প্রদায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দেশে পৌঁছবার জন্য| (ঐ লোকদের মধ্যে ছিল রাজকন্যাগণ, এবং সাধারণ মানুষ যাদের নবূখদ্রিত্‌সর বন্দ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 নি| নবূষরদন, রাজার বিশেষ রক্ষীদের আধিকারিক, গদলিয়কে এই লোকদের রাজ্যপাল করেছিল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ারেহের পুত্র য়োহানন এবং তার সঙ্গের সেনা আধিকারিকরা ইশ্মায়েলের দুষ্ট কর্মসমূহের কথা শুন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রা যুদ্ধের জন্য সৈন্যবাহিনী নিয়ে রওনা দিয়েছিল| তারা ইশ্মায়েলকে ধরেছিল গিবিযোনে একটি বিশ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লাশযের কা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এসেছিল আরো দশ জনকে| ঐ দশ জন লোক, ইশ্মায়েলের সঙ্গীরা এসে ছিল মিস্পা শহরে| ইশ্মায়েল ছ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ইশ্মায়েলের বন্দীরা য়োহানন এবং তার সঙ্গে সেনা আধিকারিকদের দেখে খুব খুশী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ারপর মিস্পাতে ইশ্মায়েল কর্ত্তৃক যাদের বন্দী করে নেওয়া হয়েছিল সেই সমস্ত লোকরা কারেহের পু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োহাননের কাছে ছুটে এ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িন্তু ইশ্মায়েল কোন মতে তার 8 জন সঙ্গী নিয়ে দৌড়ে লুকিয়ে পড়েছিল অম্মোন দেশের মানুষদের মধ্য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অতএব গদলিয়কে হত্যা করবার পর ইশ্মায়েল যাদের মিস্পা থেকে বন্দী করেছিল তাদের সবাইকে য়োহানন ও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না আধিকারিকরা উদ্ধার করেছিল| যারা পড়ে ছিল তারা হল সৈন্যগণ, মহিলাগণ, ছোট ছোট বাচচারা এবং রাজ সভ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চ্চপদস্থ কর্মচারীগণ| গিবিয়োন শহর থেকে এই সব লোকদের য়োহানন ফেরত্‌ এন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য়োহানন এবং তার সেনা প্রধানরা কল্দীযদের ভয়ে ভীত হয়ে পড়েছিল| গদলিয় যিহূদার রাজ্যপাল হিসে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বিলের রাজা নবূখদ্রিত্‌সর দ্বারা নিযুক্ত হয়েছিল, কিন্তু পরে ইশ্মায়েল তাকে হত্য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াই য়োহানন ভেবেছিল য়ে এই খবর পেয়ে কল্দীযরা রেগে যাবে| কারণ ইশ্মায়েল তাদের পরিচিত| তাই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জপরিবারের এক জন সদস্য| সে ছিল যিহূদার রাজার রাজসভার এক জন সভাসদ| ইশ্মায়েল ও তার সঙ্গীরা গদলিয়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রুত মিশর ত্যাগ করার সিদ্ধান্ত নিয়েছিল| মিশর যাওয়ার পথে বৈত্‌লেহেম শহরের কাছে গেরুথ কিমহমের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রাইখানা আছে সেখানে তারা থেকে গ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এক সঙ্গে খাওয়া-দাওযা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খন তারা এক সঙ্গে খাওয়া-দাওযা করছিল, তখন ইশ্মায়েল ও তার দশ জন সঙ্গী তাদের তরবারি বের করেছিল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দলিযের ওপর আক্রমণ করে তাকে হত্যা করেছিল| গদলিয় ছিল সেই জন য়ে বাবিলের রাজার দ্বারা যিহূদ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জ্যপাল নিযুক্ত 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ইশ্মায়েল হত্যা করেছিল গদলিযের সঙ্গে মিস্পায বাস করা যিহূদার লোকদের এবং বাবিলের সৈন্যদের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4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2026-08-03T01:41:52Z</dcterms:created>
  <dcterms:modified xsi:type="dcterms:W3CDTF">2026-08-03T01:41:52Z</dcterms:modified>
  <dc:title>எரேமியா : 41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