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டியைச் சிரைத்து, வஸ்திரங்களைக் கிழித்து, தங்களைக் கீறிக்கொண்டிருந்த எண்பதுபேர் சீகேமிலும் சீலோவிலும் சமாரியாவிலுமிருந்து, தங்கள் கைகளில் காணிக்கைகளையும் தூபவர்க்கங்களையும், கர்த்தருடைய ஆலயத்துக்குக் கொண்டுபோகும்படி வ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டியைச் சிரைத்து, வஸ்திரங்களைக் கிழித்து, தங்களைக் கீறிக்கொண்டிருந்த எண்பதுபேர் சீகேமிலும் சீலோவிலும் சமாரியாவிலுமிருந்து, தங்கள் கைகளில் காணிக்கைகளையும் தூபவர்க்கங்களையும், கர்த்தருடைய ஆலயத்துக்குக் கொண்டுபோகும்படி வ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டியைச் சிரைத்து, வஸ்திரங்களைக் கிழித்து, தங்களைக் கீறிக்கொண்டிருந்த எண்பதுபேர் சீகேமிலும் சீலோவிலும் சமாரியாவிலுமிருந்து, தங்கள் கைகளில் காணிக்கைகளையும் தூபவர்க்கங்களையும், கர்த்தருடைய ஆலயத்துக்குக் கொண்டுபோகும்படி வந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நெத்தானியாவின் குமாரனாகிய இஸ்மவேல் மிஸ்பாவிலிருந்து புறப்பட்டு, அவர்களுக்கு எதிராக அழுதுகொண்டே நடந்துவந்து அவர்களைச் சந்தித்தபோது, அவர்களை நோக்கி: அகிக்காமின் குமாரனாகிய கெதலியாவினிடத்தில் வாருங்கள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நெத்தானியாவின் குமாரனாகிய இஸ்மவேல் மிஸ்பாவிலிருந்து புறப்பட்டு, அவர்களுக்கு எதிராக அழுதுகொண்டே நடந்துவந்து அவர்களைச் சந்தித்தபோது, அவர்களை நோக்கி: அகிக்காமின் குமாரனாகிய கெதலியாவினிடத்தில் வாருங்கள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நகரத்தின் மத்தியில் வந்தபோது, நெத்தானியாவின் குமாரனாகிய இஸ்மவேலும், அவனோடிருந்த மனுஷரும் அவர்களை வெட்டி ஒரு பள்ளத்திலே தள்ளிப்போட்ட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நகரத்தின் மத்தியில் வந்தபோது, நெத்தானியாவின் குமாரனாகிய இஸ்மவேலும், அவனோடிருந்த மனுஷரும் அவர்களை வெட்டி ஒரு பள்ளத்திலே தள்ளிப்போட்ட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னாலும் அவர்களில் பத்துபேர் மீந்திருந்தார்கள்; அவர்கள் இஸ்மவேலைப்பார்த்து; எங்களைக் கொலை செய்யவேண்டாம்; கோதுமையும் வாற்கோதுமையும் எண்ணெயும் தேனுமுள்ள புதையல்கள் எங்களுக்கு நிலத்தின்கீழ் இருக்கிறது என்றார்கள்; அப்பொழுது அவர்களை அவர்கள் சகோதரரோடுங்கூட கொலைசெய்யாமல் விட்டுவைத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னாலும் அவர்களில் பத்துபேர் மீந்திருந்தார்கள்; அவர்கள் இஸ்மவேலைப்பார்த்து; எங்களைக் கொலை செய்யவேண்டாம்; கோதுமையும் வாற்கோதுமையும் எண்ணெயும் தேனுமுள்ள புதையல்கள் எங்களுக்கு நிலத்தின்கீழ் இருக்கிறது என்றார்கள்; அப்பொழுது அவர்களை அவர்கள் சகோதரரோடுங்கூட கொலைசெய்யாமல் விட்டுவைத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னாலும் அவர்களில் பத்துபேர் மீந்திருந்தார்கள்; அவர்கள் இஸ்மவேலைப்பார்த்து; எங்களைக் கொலை செய்யவேண்டாம்; கோதுமையும் வாற்கோதுமையும் எண்ணெயும் தேனுமுள்ள புதையல்கள் எங்களுக்கு நிலத்தின்கீழ் இருக்கிறது என்றார்கள்; அப்பொழுது அவர்களை அவர்கள் சகோதரரோடுங்கூட கொலைசெய்யாமல் விட்டுவைத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ஏழாம் மாதத்திலே ராஜவம்சத்தில் பிறந்தவனும், எலிசாமாவின் குமாரனாகிய நெத்தானியாவின் மகனுமான இஸ்மவேலும், அவனுடனேகூட ராஜாவின் பிரபுக்களான பத்துப் பேரும் மிஸ்பாவுக்கு அகிக்காமின் குமாரனாகிய கெதலியாவினிடத்தில் வந்து, அங்கே ஏகமாய் போஜனம் பண்ணி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மவேல் கெதலியாவினிமித்தம் வெட்டின மனுஷருடைய பிரேதங்களையெல்லாம் எறிந்துபோட்ட பள்ளமோவெனில், ஆசா என்னும் ராஜா இஸ்ரவேலின் ராஜாவாகிய பாஷாவினிமித்தம் உண்டுபண்ணின பள்ளந்தானே; அதை நெத்தானியாவின் குமாரனாகிய இஸ்மவேல் வெட்டுண்ட பிரேதங்களால் நிரப்பி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மவேல் கெதலியாவினிமித்தம் வெட்டின மனுஷருடைய பிரேதங்களையெல்லாம் எறிந்துபோட்ட பள்ளமோவெனில், ஆசா என்னும் ராஜா இஸ்ரவேலின் ராஜாவாகிய பாஷாவினிமித்தம் உண்டுபண்ணின பள்ளந்தானே; அதை நெத்தானியாவின் குமாரனாகிய இஸ்மவேல் வெட்டுண்ட பிரேதங்களால் நிரப்பி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மவேல் கெதலியாவினிமித்தம் வெட்டின மனுஷருடைய பிரேதங்களையெல்லாம் எறிந்துபோட்ட பள்ளமோவெனில், ஆசா என்னும் ராஜா இஸ்ரவேலின் ராஜாவாகிய பாஷாவினிமித்தம் உண்டுபண்ணின பள்ளந்தானே; அதை நெத்தானியாவின் குமாரனாகிய இஸ்மவேல் வெட்டுண்ட பிரேதங்களால் நிரப்பி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இஸ்மவேல் மிஸ்பாவில் இருக்கிற மீதியான ஜனத்தையெல்லாம் சிறைப்படுத்திக்கொண்டுபோனான்; ராஜாவின் குமாரத்திகளையும் காவற்சேனாதிபதியாகிய நேபுசராதான் அகிக்காமின் குமாரனாகிய கெதலியாவின் விசாரிப்புக்கு ஒப்புவித்துப் போன மிஸ்பாவிலுள்ள மீதியான சகல ஜனங்களையும் நெத்தானியாவின் குமாரனாகிய இஸ்மவேல் சிறைப்படுத்திக்கொண்டு அம்மோன் புத்திரர் பட்சத்தில் போகப் புறப்பட்ட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இஸ்மவேல் மிஸ்பாவில் இருக்கிற மீதியான ஜனத்தையெல்லாம் சிறைப்படுத்திக்கொண்டுபோனான்; ராஜாவின் குமாரத்திகளையும் காவற்சேனாதிபதியாகிய நேபுசராதான் அகிக்காமின் குமாரனாகிய கெதலியாவின் விசாரிப்புக்கு ஒப்புவித்துப் போன மிஸ்பாவிலுள்ள மீதியான சகல ஜனங்களையும் நெத்தானியாவின் குமாரனாகிய இஸ்மவேல் சிறைப்படுத்திக்கொண்டு அம்மோன் புத்திரர் பட்சத்தில் போகப் புறப்பட்ட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இஸ்மவேல் மிஸ்பாவில் இருக்கிற மீதியான ஜனத்தையெல்லாம் சிறைப்படுத்திக்கொண்டுபோனான்; ராஜாவின் குமாரத்திகளையும் காவற்சேனாதிபதியாகிய நேபுசராதான் அகிக்காமின் குமாரனாகிய கெதலியாவின் விசாரிப்புக்கு ஒப்புவித்துப் போன மிஸ்பாவிலுள்ள மீதியான சகல ஜனங்களையும் நெத்தானியாவின் குமாரனாகிய இஸ்மவேல் சிறைப்படுத்திக்கொண்டு அம்மோன் புத்திரர் பட்சத்தில் போகப் புறப்பட்ட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இஸ்மவேல் மிஸ்பாவில் இருக்கிற மீதியான ஜனத்தையெல்லாம் சிறைப்படுத்திக்கொண்டுபோனான்; ராஜாவின் குமாரத்திகளையும் காவற்சேனாதிபதியாகிய நேபுசராதான் அகிக்காமின் குமாரனாகிய கெதலியாவின் விசாரிப்புக்கு ஒப்புவித்துப் போன மிஸ்பாவிலுள்ள மீதியான சகல ஜனங்களையும் நெத்தானியாவின் குமாரனாகிய இஸ்மவேல் சிறைப்படுத்திக்கொண்டு அம்மோன் புத்திரர் பட்சத்தில் போகப் புறப்பட்ட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ெத்தானியாவின் குமாரனாகிய இஸ்மவேல் செய்த பொல்லாப்பையெல்லாம் கரேயாவின் குமாரனாகிய யோகனானும், அவனோடிருந்த எல்லா இராணுவச் சேர்வைக்காரரும் கேட்டபோ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ெத்தானியாவின் குமாரனாகிய இஸ்மவேல் செய்த பொல்லாப்பையெல்லாம் கரேயாவின் குமாரனாகிய யோகனானும், அவனோடிருந்த எல்லா இராணுவச் சேர்வைக்காரரும் கேட்டபோ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புருஷரையெல்லாம் கூட்டிக்கொண்டு, நெத்தானியாவின் குமாரனாகிய இஸ்மவேலோடே யுத்தம் பண்ணப்போய், அவனைக் கிபியோனிலிருக்கும் பெருங்குளத்துத் தண்ணீரண்டையிலே கண்ட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ஏழாம் மாதத்திலே ராஜவம்சத்தில் பிறந்தவனும், எலிசாமாவின் குமாரனாகிய நெத்தானியாவின் மகனுமான இஸ்மவேலும், அவனுடனேகூட ராஜாவின் பிரபுக்களான பத்துப் பேரும் மிஸ்பாவுக்கு அகிக்காமின் குமாரனாகிய கெதலியாவினிடத்தில் வந்து, அங்கே ஏகமாய் போஜனம் பண்ணி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புருஷரையெல்லாம் கூட்டிக்கொண்டு, நெத்தானியாவின் குமாரனாகிய இஸ்மவேலோடே யுத்தம் பண்ணப்போய், அவனைக் கிபியோனிலிருக்கும் பெருங்குளத்துத் தண்ணீரண்டையிலே கண்ட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இஸ்மவேலோடிருந்த சகல ஜனங்களும் கரேயாவின் குமாரனாகிய யோகனானையும், அவனோடிருந்த எல்லா இராணுவச் சேர்வைக்காரையும் கண்டு சந்தோஷப்பட்டு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இஸ்மவேலோடிருந்த சகல ஜனங்களும் கரேயாவின் குமாரனாகிய யோகனானையும், அவனோடிருந்த எல்லா இராணுவச் சேர்வைக்காரையும் கண்டு சந்தோஷப்பட்ட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ஸ்மவேல் மிஸ்பாலிலிருந்து சிறைப்பிடித்துக்கொண்டுபோன ஜனங்களெல்லாம் பின்னிட்டுத் திரும்பி, கரேயாவின் குமாரனாகிய யோகனானிடத்தில் வந்துவிட்ட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ஸ்மவேல் மிஸ்பாலிலிருந்து சிறைப்பிடித்துக்கொண்டுபோன ஜனங்களெல்லாம் பின்னிட்டுத் திரும்பி, கரேயாவின் குமாரனாகிய யோகனானிடத்தில் வந்துவிட்ட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ெத்தானியாவின் குமாரனாகிய இஸ்மவேலோ, எட்டுப்பேரோடுங்கூட யோகனானின் கைக்குத் தப்பி, அம்மோன் புத்திரரிடத்தில் போ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ெத்தானியாவின் குமாரனாகிய இஸ்மவேலோ, எட்டுப்பேரோடுங்கூட யோகனானின் கைக்குத் தப்பி, அம்மோன் புத்திரரிடத்தில் போ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ேயாவின் குமாரனாகிய யோகனானும், அவனோடிருந்த எல்லா இராணுவச் சேர்வைக்காரரும், அகிக்காமின் குமாரனாகிய கெதலியாவை வெட்டிப் போட்ட நெத்தானியாவின் குமாரனாகிய இஸ்மவேல் கொண்டுபோனதும், தாங்கள் கிபியோனிலே விடுதலையாக்கித் திரும்பப்பண்ணினதுமான் மீதியான சகல ஜனமுமாகிய சேவகரான மனுஷரையும், ஸ்திரீகளையும், குழந்தைகளையும், அரமனைப் பிரதானிகளையும் சேர்த்துக்கொண்ட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ேயாவின் குமாரனாகிய யோகனானும், அவனோடிருந்த எல்லா இராணுவச் சேர்வைக்காரரும், அகிக்காமின் குமாரனாகிய கெதலியாவை வெட்டிப் போட்ட நெத்தானியாவின் குமாரனாகிய இஸ்மவேல் கொண்டுபோனதும், தாங்கள் கிபியோனிலே விடுதலையாக்கித் திரும்பப்பண்ணினதுமான் மீதியான சகல ஜனமுமாகிய சேவகரான மனுஷரையும், ஸ்திரீகளையும், குழந்தைகளையும், அரமனைப் பிரதானிகளையும் சேர்த்துக்கொண்ட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ேயாவின் குமாரனாகிய யோகனானும், அவனோடிருந்த எல்லா இராணுவச் சேர்வைக்காரரும், அகிக்காமின் குமாரனாகிய கெதலியாவை வெட்டிப் போட்ட நெத்தானியாவின் குமாரனாகிய இஸ்மவேல் கொண்டுபோனதும், தாங்கள் கிபியோனிலே விடுதலையாக்கித் திரும்பப்பண்ணினதுமான் மீதியான சகல ஜனமுமாகிய சேவகரான மனுஷரையும், ஸ்திரீகளையும், குழந்தைகளையும், அரமனைப் பிரதானிகளையும் சேர்த்துக்கொண்ட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ஏழாம் மாதத்திலே ராஜவம்சத்தில் பிறந்தவனும், எலிசாமாவின் குமாரனாகிய நெத்தானியாவின் மகனுமான இஸ்மவேலும், அவனுடனேகூட ராஜாவின் பிரபுக்களான பத்துப் பேரும் மிஸ்பாவுக்கு அகிக்காமின் குமாரனாகிய கெதலியாவினிடத்தில் வந்து, அங்கே ஏகமாய் போஜனம் பண்ணி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ேயாவின் குமாரனாகிய யோகனானும், அவனோடிருந்த எல்லா இராணுவச் சேர்வைக்காரரும், அகிக்காமின் குமாரனாகிய கெதலியாவை வெட்டிப் போட்ட நெத்தானியாவின் குமாரனாகிய இஸ்மவேல் கொண்டுபோனதும், தாங்கள் கிபியோனிலே விடுதலையாக்கித் திரும்பப்பண்ணினதுமான் மீதியான சகல ஜனமுமாகிய சேவகரான மனுஷரையும், ஸ்திரீகளையும், குழந்தைகளையும், அரமனைப் பிரதானிகளையும் சேர்த்துக்கொண்ட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பிலோன் ராஜா தேசத்தின் மேல் அதிகாரியாக்கின அகிக்காமின் குமாரனாகிய கெதலியாவை நெத்தானியாவின் குமாரனாகிய இஸ்மவேல் வெட்டிப்போட்டதினிமித்தம், கல்தேயருக்குப் பயந்தபடியினால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பிலோன் ராஜா தேசத்தின் மேல் அதிகாரியாக்கின அகிக்காமின் குமாரனாகிய கெதலியாவை நெத்தானியாவின் குமாரனாகிய இஸ்மவேல் வெட்டிப்போட்டதினிமித்தம், கல்தேயருக்குப் பயந்தபடியினால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ாங்கள் எகிப்துக்குப் போகப் புறப்பட்டு, பெத்லகேமூருக்குப் போகப் புறப்பட்டு, பெத்லகேமூருக்கு அருகான கிம்கானின் பேட்டையில் தங்கியிருந்த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ாங்கள் எகிப்துக்குப் போகப் புறப்பட்டு, பெத்லகேமூருக்குப் போகப் புறப்பட்டு, பெத்லகேமூருக்கு அருகான கிம்கானின் பேட்டையில் தங்கியிருந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நெத்தானியாவின் குமாரனாகிய இஸ்மவேலும், அவனோடிருந்த பத்துப்பேரும் எழும்பி, பாபிலோன் ராஜா தேசத்தின்மேல் அதிகாரியாக வைத்த சாப்பானின் குமாரனாகிய அகிக்காமின் மகனான கெதலியாவைப் பட்டயத்தால் வெட்டி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நெத்தானியாவின் குமாரனாகிய இஸ்மவேலும், அவனோடிருந்த பத்துப்பேரும் எழும்பி, பாபிலோன் ராஜா தேசத்தின்மேல் அதிகாரியாக வைத்த சாப்பானின் குமாரனாகிய அகிக்காமின் மகனான கெதலியாவைப் பட்டயத்தால் வெட்டி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ிஸ்பாவிலே கெத்லியாவினிடத்தில் இருந்த எல்லா யூதரையும், அங்கே காணப்பட்ட யுத்தமனுஷராகிய கல்தேயரையும் இஸ்மவேல் வெட்டிப் போட்ட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ிஸ்பாவிலே கெத்லியாவினிடத்தில் இருந்த எல்லா யூதரையும், அங்கே காணப்பட்ட யுத்தமனுஷராகிய கல்தேயரையும் இஸ்மவேல் வெட்டிப் போட்ட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கெதலியாவைக் கொன்ற பின்பு, மறுநாளிலே அதை ஒருவரும் இன்னும் அறியாதிருக்கையில்: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21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ശെഖേമിൽനിന്നും ശീലോവിൽനിന്നും ശമർയ്യയിൽനിന്നും എണ്പതു പുരുഷന്മാർ താടി ചിരെച്ചും വസ്ത്രം കീറി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ങ്ങളെത്തന്നേ മുറിവേല്പിച്ചുംകൊണ്ടു വഴിപാടും കുന്തുരുക്കവും എടുത്തു യഹോവയുടെ ആലയത്തിലേ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ോകുംവഴി അവിടെ എത്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നെഥന്യാവിന്റെ മകൻ യിശ്മായേൽ മിസ്പയിൽനിന്നു പുറപ്പെട്ടു കരഞ്ഞുംകൊണ്ടു അവരെ എതിരേറ്റു ചെന്നു; അവ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ണ്ടപ്പോൾ അവൻ അവരോടു: അഹീക്കാമിന്റെ മകനായ ഗെദല്യാവിന്റെ അടുക്കൽ വരുവിൻ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വർ പട്ടണത്തിന്റെ നടുവിൽ എത്തിയപ്പോൾ നെഥന്യാവിന്റെ മകനായ യിശ്മായേലും കൂടെയുണ്ടായിരുന്ന ആളുക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രെ കൊന്നു ഒരു കുഴിയിൽ ഇട്ട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എന്നാൽ അവരിൽ പത്തുപേർ യിശ്മായേലിനോടു: ഞങ്ങളെ കൊല്ലരുതേ; വയലിൽ കോതമ്പു, യവം, എണ്ണ, തേൻ എന്നീവ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ംഭാരങ്ങൾ ഞങ്ങൾ ഒളിച്ചുവെച്ചിട്ടുണ്ടു എന്നു പറഞ്ഞു; അതുകൊണ്ടു അവൻ സമ്മതിച്ചു അവരെ അവ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ഹോദരന്മാരോടുകൂടെ കൊല്ലാത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എന്നാൽ ഏഴാം മാസത്തിൽ രാജവംശക്കാരനും രാജാവിന്റെ മഹത്തുക്കളിൽ ഒരുവനുമായി എലീശാമയുടെ മകന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യിശ്മായേൽ ഗെദല്യാവെയും കൂട്ടരെയും കൊന്നു ശവങ്ങളെ എല്ലാം ഇട്ടുകളഞ്ഞ കുഴി ആസാരാജാവു യിസ്രായേ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ാവായ ബയശാനിമിത്തം ഉണ്ടാക്കിയതായിരുന്നു; നെഥന്യാവിന്റെ മകനായ യിശ്മായേൽ അതിനെ നിഹതന്മാരെക്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റെ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പിന്നെ യിശ്മായേൽ മിസ്പയിൽ ഉണ്ടായിരുന്ന ജനശിഷ്ടത്തെ ഒക്കെയും രാജകുമാരികളെയും അകമ്പടിനായകന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െബൂസർ-അദാൻ അഹീക്കാമിന്റെ മകനായ ഗെദല്യാവെ ഏല്പിച്ചവരായി മിസ്പയിൽ ശേഷിച്ചിരുന്ന സകലജനത്ത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ദ്ധരാക്കി കൊണ്ടുപോയി; നെഥന്യാവിന്റെ മകൻ യിശ്മായേൽ അവരെ ബദ്ധരാക്കി അമ്മോന്യരുടെ അടുക്കൽ 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ോകുവാൻ യാത്ര പുറപ്പെ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നെഥന്യാവിന്റെ മകൻ യിശ്മായേൽ ചെയ്ത ദോഷം ഒക്കെയും കാരേഹിന്റെ മകനായ യോഹാനാനും കൂടെ ഉണ്ടായിര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ടത്തലവന്മാരും കേട്ടപ്പോ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വർ സകലപുരുഷന്മാരെയും കൂട്ടിക്കൊണ്ടു നെഥന്യാവിന്റെ മകനായ യിശ്മായേലിനോടു യുദ്ധംചെയ്‍വാൻ ചെന്ന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െഥന്യാവിന്റെ മകൻ യിശ്മായേൽ പത്തു ആളുമായി മിസ്പയിൽ അഹീക്കാമിന്റെ മകനായ ഗെദല്യാവിന്റെ അടുക്കൽ വ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ഗിബെയോനിലെ പെരിങ്കളങ്ങരെ വെച്ചു അവനെ കണ്ടെത്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യിശ്മായേലിനോടു കൂടെ ഉണ്ടായിരുന്ന ജനമൊക്കെയും കാരേഹിന്റെ മകനായ യോഹാനാനെയും കൂടെയുണ്ടായിര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്ലാ പടത്തലവന്മാരെയും കണ്ടപ്പോൾ സന്തോഷ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യിശ്മായേൽ മിസ്പയിൽനിന്നു ബദ്ധരാക്കി കൊണ്ടുപോന്നിരുന്ന സർവ്വജനവും തിരിഞ്ഞു, കാരേഹിന്റെ മകന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ോഹാനാന്റെ അടുക്കൽ ചേർ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നെഥന്യാവിന്റെ മകൻ യിശ്മായേലോ എട്ടു ആളുമായി യോഹാനാനെ വിട്ടു തെറ്റി അമ്മോന്യരുടെ അടുക്ക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ൊയ്ക്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നെഥന്യാവിന്റെ മകൻ യിശ്മായേൽ അഹീക്കാമിന്റെ മകനായ ഗെദല്യാവെ കൊന്നുകളഞ്ഞശേഷം, അവന്റെ കയ്യി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രേഹിന്റെ മകനായ യോഹാനാനും കൂടെ ഉണ്ടായിരുന്ന എല്ലാപടത്തലവന്മാരും വിടുവിച്ച ജനശിഷ്ടത്തെ ഒക്കെയു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ഗിബെയോനിൽനിന്നു തിരികെ കൊണ്ടുവന്ന പടയാളികളെയും സ്ത്രീകളെയും കുഞ്ഞുങ്ങളെയും ഷണ്ഡന്മാരെയും തന്നേ,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ിടെ മിസ്പയിൽവെച്ചു അവർ ഒന്നിച്ചു ഭക്ഷണം കഴ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ിസ്പയിൽനിന്നു കൂട്ടിക്കൊണ്ട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കല്ദയരെ പേടിച്ചിട്ടു മിസ്രയീമിൽ പോകുവാൻ യാത്രപുറപ്പെട്ടു ബേത്ത്ളേഹെമിന്നു സമീപത്ത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ഗേരൂത്ത്--കിംഹാമിൽ ചെന്നു താമസ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ബാബേൽരാജാവു ദേശാധിപതിയാക്കിയ അഹീക്കാമിന്റെ മകനായ ഗെദല്യാവെ നെഥന്യാവിന്റെ മകൻ യിശ്മായേ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ന്നുകളകകാരണത്താൽ ആയിരുന്നു അവർ കല്ദയരെ പേടിച്ച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നെഥന്യാവിന്റെ മകൻ യിശ്മായേലും കൂടെ ഉണ്ടായിരുന്ന പത്തു ആളും എഴുന്നേറ്റു, ബാബേൽരാജാവ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േശാധിപതിയാക്കിയിരുന്ന ശാഫാന്റെ മകനായ അഹീക്കാമിന്റെ മകനായ ഗെദല്യാവെ വാൾകൊണ്ടു വെട്ടിക്കൊ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മിസ്പയിൽ ഗെദല്യാവിന്റെ അടുക്കൽ ഉണ്ടായിരുന്ന എല്ലാ യെഹൂദന്മാരെയും അവിടെ കണ്ട കല്ദയപടയാളികള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ശ്മായേൽ കൊന്ന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ഗെദല്യാവെ കൊന്നിട്ടു രണ്ടാം ദിവസം, അതു ആരും അറിയാതിരിക്കുമ്പോൾ തന്ന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2026-08-02T21:24:51Z</dcterms:created>
  <dcterms:modified xsi:type="dcterms:W3CDTF">2026-08-02T21:24:51Z</dcterms:modified>
  <dc:title>எரேமியா : 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