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bids us shine with a clear, pure light, 
Like a little candle burning in the night ; 
In this world of darkness we must shine — 
You in your small corner, and I in mi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 bids us shine, first of all for Him ; 
Well He sees and knows it, if our light is dim; 
He looks down from heaven, to see us shine — 
You in your small corner, and I in mi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bids us shine, then ; for, all around, 
Many kinds of darkness in this world abound : 
Sin and want and sorrow; so we must shine —
You in your small corner, and I in m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2026-07-30T22:01:49Z</dcterms:created>
  <dcterms:modified xsi:type="dcterms:W3CDTF">2026-07-30T22:01:49Z</dcterms:modified>
  <dc:title>Hymn : 1138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