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57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n Jesus comes to reward His servants, 
Whether it be noon or night, 
Faithful to Him will He find us watching, 
With our lamps all trimmed and bright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can we say we are ready, brother ?----
Ready for the soul's bright home ? 
Say, will He find you and me still watching, 
Waiting, waiting when the Lord shall come ?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f at the dawn of the early morning, 
He shall call us one by one, 
When to the Lord we restore our talents,
Will He answer thee ?----  Well done ! 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ave we been true to the trust He left us ? 
Do we seek to do our best ? 
If in our hearts there is naught 
condemns us, 
We shall have a glorious rest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Blessed are those whom the Lord 
finds watching, 
In His glory they shall share; 
If He shall come at the dawn or midnight, 
Will He find us watching there ?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2026-09-15T16:24:04Z</dcterms:created>
  <dcterms:modified xsi:type="dcterms:W3CDTF">2026-09-15T16:24:04Z</dcterms:modified>
  <dc:title>Hymn : 791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