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ே தினமும் என் பொருத்தனைகளை நான் செலுத்தும்படியாக, உமது நாமத்தை என்றைக்கும் கீர்த்தனம்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என் கூப்பிடுதலைக்கேட்டு, என் விண்ணப்பத்தைக் கவனி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இருதயம் தொய்யும்போது பூமியின் கடையாந்தரத்திலிருந்து உம்மை நோக்கிக் கூப்பிடுவேன்; எனக்கு எட்டாத உயரமான கன்மலையில் என்னைக் கொண்டுபோய்வி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இருதயம் தொய்யும்போது பூமியின் கடையாந்தரத்திலிருந்து உம்மை நோக்கிக் கூப்பிடுவேன்; எனக்கு எட்டாத உயரமான கன்மலையில் என்னைக் கொண்டுபோய்வி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க்கு அடைக்கலமும், சத்துருவுக்கு எதிரே பெலத்த துருகமுமாயிருந்த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ம்முடைய கூடாரத்தில் சதாகாலமும் தங்குவேன்; உமது செட்டைகளின் மறைவிலே வந்து அடைவேன். (சேலா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ே நீர் என் பொருத்தனைகளைக் கேட்டீர்; உமது நாமத்திற்குப் பயப்படுகிறவர்களின் சுதந்தரத்தை எனக்குத் தந்த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ாஜாவின் நாட்களோடே நாட்களைக் கூட்டுவீர்; அவர் வருஷங்கள் தலைமுறை தலைமுறையாக இ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ேவனுக்கு முன்பாக என்றென்றைக்கும் நிலைத்திருப்பார்; தயையும் உண்மையும் அவரைக் காக்கக் கட்டளையி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will I sing praise unto your name for ever, that I may daily perform my v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my cry, O God; attend unto my pra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rom the end of the earth will I cry unto you, when my heart is overwhelmed: lead me to the ro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higher than 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have been a shelter for me, and a strong tower from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ill abide in your tabernacle for ever: I will trust in the covert of your wing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, O God, have heard my vows: you have given me the heritage of those that fear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will prolong the king's life: and his years as many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hall abide before God for ever: O prepare mercy and truth, which may preserv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2026-07-19T19:58:38Z</dcterms:created>
  <dcterms:modified xsi:type="dcterms:W3CDTF">2026-07-19T19:58:38Z</dcterms:modified>
  <dc:title>சங்கீதம் : 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