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4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, Thou joy of loving hearts, 
Thou Fount of life, Thou Light of men, 
From the best bliss that earth imparts,
We turn unfilled to Thee again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y truth unchanged hath ever stood ; 
Thou savest those that on Thee call ; 
To them that seek Thee, Thou art good, 
To them that find Thee, all in all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e taste Thee, O Thou living Bread, 
And long to feast upon Thee still ; 
We drink of Thee, the Fountain Head,  
And thirst our souls from Thee to fill-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ur restless spirits yearn for Thee 
Where'er our changeful lot is cast ; 
Glad, when Thy gracious smile we see; 
Blest, when our faith can hold Thee fas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O Jesus, ever with us stay ; 
Make all our moments calm and bright; 
Chase the dark night of sin away : 
Shed o'er the world Thy holy ligh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2026-09-08T10:59:09Z</dcterms:created>
  <dcterms:modified xsi:type="dcterms:W3CDTF">2026-09-08T10:59:09Z</dcterms:modified>
  <dc:title>Hymn : 285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