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 தூதர்கள் பாடல்கள் பா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ைவாக நாம் செல்வோம் கேட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ந்தை ஆயர்கள் யாவரும் அங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 முன்னணை முன்னிலை நின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சிந்தை குளிர்ந்திட போ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காட்சியை கண்டிட ந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யில் பாலனை தே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வோம் நாம் யாவரும் கூ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 மாடடையும் குடில் ந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 பாலனை பணிந்திட வார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யில் பாலனை தே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ீர் வாரீர் வாரீர் நாம் செல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னை மரியின் மடி மே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ன் மகவாகவே தோ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2026-09-15T13:08:56Z</dcterms:created>
  <dcterms:modified xsi:type="dcterms:W3CDTF">2026-09-15T13:08:56Z</dcterms:modified>
  <dc:title>துதிப் பாடல்கள் : 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