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1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ன்மைதனை அள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பவனே சீட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ின் கணை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த்தின் இழுப்பு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ணிவுடன் எதிர்த்து வெற்றியாய் வாழ்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ன்னேறிச் செல்பவனே உன்னதரின் சீட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கையின் நாட்கள் இ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ின் காலம் இ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த்துடன் வாழ்ந்து சிலுவையை சும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 உயர்த்துப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அடியவன் என்பவன் யார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்தமரின் சீட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ைசிவரை பின்சென்றவன் யார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லையில்லா உலகினை வென்றவன் யார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கரில்லா அன்பினைக் கண்டவன் யார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்! யார்! யார்! யார்!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 இதயத்தின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லைவராய் அமரச்செய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தல் மரியாதை அவருக்குத் த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2026-07-31T14:58:07Z</dcterms:created>
  <dcterms:modified xsi:type="dcterms:W3CDTF">2026-07-31T14:58:07Z</dcterms:modified>
  <dc:title>துதிப் பாடல்கள் : 477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