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தனை அள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பவனே சீ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ண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இழுப்பு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வுடன் எதிர்த்து வெற்றியாய் வா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ேறிச் செல்பவனே உன்னதரின் சீ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ன் நாட்கள்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காலம்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வாழ்ந்து சிலுவையை சும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உயர்த்துப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டியவன் என்ப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ரின் சீ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வரை பின்சென்ற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உலகினை வென்ற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ில்லா அன்பினைக் கண்ட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! யார்! யார்! யார்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இதய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வராய் அமரச்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் மரியாதை அவருக்குத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2026-09-16T23:03:56Z</dcterms:created>
  <dcterms:modified xsi:type="dcterms:W3CDTF">2026-09-16T23:03:56Z</dcterms:modified>
  <dc:title>துதிப் பாடல்கள் : 477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