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presProps" Target="presProps.xml"/>
  <Relationship Id="rId66" Type="http://schemas.openxmlformats.org/officeDocument/2006/relationships/viewProps" Target="viewProps.xml"/>
  <Relationship Id="rId6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, இதோ, நான் இந்த ஜனத்துக்குப் புசிக்க எட்டியையும், குடிக்கப் பிச்சுக்கலந்த தண்ணீரையும் கொடுத்து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தலால், இதோ, நான் இந்த ஜனத்துக்குப் புசிக்க எட்டியையும், குடிக்கப் பிச்சுக்கலந்த தண்ணீரையும் கொடுத்து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ம், அவர்கள் பிதாக்களும் அறியாத புறஜாதிகளுக்குள்ளே அவர்களைச் சிதறடித்து, பட்டயம் அவர்களை நிர்மூலமாக்குமட்டும் அதை அவர்களுக்குப்பின்னாக அனுப்புவேன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ம், அவர்கள் பிதாக்களும் அறியாத புறஜாதிகளுக்குள்ளே அவர்களைச் சிதறடித்து, பட்டயம் அவர்களை நிர்மூலமாக்குமட்டும் அதை அவர்களுக்குப்பின்னாக அனுப்புவேன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்களும், அவர்கள் பிதாக்களும் அறியாத புறஜாதிகளுக்குள்ளே அவர்களைச் சிதறடித்து, பட்டயம் அவர்களை நிர்மூலமாக்குமட்டும் அதை அவர்களுக்குப்பின்னாக அனுப்புவேன் என்று இஸ்ரவேலின் தேவனாகிய சேனைகளின் கர்த்தர் சொல்லுகிறார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யோசனைபண்ணி, புலம்பற்காரிகளை வரவழைத்து, அதிலே பழகின ஸ்திரீகளைக் கூப்பிடுங்களென்று சேனைகளின்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ீங்கள் யோசனைபண்ணி, புலம்பற்காரிகளை வரவழைத்து, அதிலே பழகின ஸ்திரீகளைக் கூப்பிடுங்களென்று சேனைகளின்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சீக்கிரமாய் வந்து, நம்முடைய கண்கள் கண்ணீராய்ச் சொரியத்தக்கதாகவும், நம்முடைய இமைகள் தண்ணீராய் ஓடத்தக்கதாகவும், ஒப்பாரிசொல்லக்கடவ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வர்கள் சீக்கிரமாய் வந்து, நம்முடைய கண்கள் கண்ணீராய்ச் சொரியத்தக்கதாகவும், நம்முடைய இமைகள் தண்ணீராய் ஓடத்தக்கதாகவும், ஒப்பாரிசொல்லக்கடவ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த்தனையாய்ப் பாழாக்கப்பட்டோம்! மிகவும் கலங்கியிருக்கிறோம்; நாங்கள் தேசத்தை விட்டுப்போகிறோம், எங்கள் வாசஸ்தலங்களை அவர்கள் கவிழ்த்துப்போட்டார்கள் என்று சீயோனிலிருந்து உண்டாகிற புலம்பலின் சத்தம் கேட்கப்பட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ை உணரத்தக்க ஞானமுள்ளவன் யார்? தேசம் அழிந்து, ஒருவனும் கடந்துபோகாதபடி அது பாழாக்கப்படுகிற முகாந்தரமென்னவென்று கர்த்தருடைய வாய் தன்னுடனே சொல்லுகிறதைக்கேட்டு அறிவிக்கத்தக்கவன் யார்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எத்தனையாய்ப் பாழாக்கப்பட்டோம்! மிகவும் கலங்கியிருக்கிறோம்; நாங்கள் தேசத்தை விட்டுப்போகிறோம், எங்கள் வாசஸ்தலங்களை அவர்கள் கவிழ்த்துப்போட்டார்கள் என்று சீயோனிலிருந்து உண்டாகிற புலம்பலின் சத்தம் கேட்கப்பட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லால் ஸ்திரீகளே, கர்த்தருடைய வார்த்தையைக் கேளுங்கள்; உங்கள் செவி அவருடைய வாயின் வசனத்தை ஏற்றுக்கொள்ளட்டும்; நீங்கள் உங்கள் குமாரத்திகளுக்கு ஒப்பாரியையும், அவளவள் தன்தன் தோழிக்குப் புலம்பலையும் கற்றுக்கொட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ஆதலால் ஸ்திரீகளே, கர்த்தருடைய வார்த்தையைக் கேளுங்கள்; உங்கள் செவி அவருடைய வாயின் வசனத்தை ஏற்றுக்கொள்ளட்டும்; நீங்கள் உங்கள் குமாரத்திகளுக்கு ஒப்பாரியையும், அவளவள் தன்தன் தோழிக்குப் புலம்பலையும் கற்றுக்கொடுங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ீதியிலிருக்கிற குழந்தைகளையும், தெருக்களிலிருக்கிற இளைஞரையும் சங்காரம்பண்ணச் சாவு நம்முடைய பலகணிகளிலேறி, நம்முடைய அரமனைகளில் பிரவேசித்த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வீதியிலிருக்கிற குழந்தைகளையும், தெருக்களிலிருக்கிற இளைஞரையும் சங்காரம்பண்ணச் சாவு நம்முடைய பலகணிகளிலேறி, நம்முடைய அரமனைகளில் பிரவேசித்தத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ுஷரின் சவங்கள் வயல்வெளியின்மேல் எருவைப்போலவும், அறுக்கிறவனுக்குப் பின்னாலே ஒருவனும் வாரிக்கொள்ளாதிருக்கிற அரியைப்போலவும் கிடக்கும் என்று கர்த்தர் உரைத்தார் என்று சொல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னுஷரின் சவங்கள் வயல்வெளியின்மேல் எருவைப்போலவும், அறுக்கிறவனுக்குப் பின்னாலே ஒருவனும் வாரிக்கொள்ளாதிருக்கிற அரியைப்போலவும் கிடக்கும் என்று கர்த்தர் உரைத்தார் என்று சொல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ஞானி தன் ஞானத்தைக்குறித்து மேன்மைபாராட்டவேண்டாம்; பராக்கிரமன் தன் பராக்கிரமத்தைக்குறித்து மேன்மைபாராட்டவேண்டாம்; ஐசுவரியவான் தன் ஐசுவரியத்தைக்குறித்து மேன்மைபாராட்டவேண்டாம்;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ஞானி தன் ஞானத்தைக்குறித்து மேன்மைபாராட்டவேண்டாம்; பராக்கிரமன் தன் பராக்கிரமத்தைக்குறித்து மேன்மைபாராட்டவேண்டாம்; ஐசுவரியவான் தன் ஐசுவரியத்தைக்குறித்து மேன்மைபாராட்டவேண்டாம்;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ன்மைபாராட்டுகிறவன் பூமியிலே கிருபையையும் நியாயத்தையும் நீதியையும் செய்கிற கர்த்தர் நான் என்று என்னை அறிந்து உணர்ந்திருக்கிறதைக்குறித்தே மேன்மைபாராட்டக்கடவன் என்று கர்த்தர் சொல்லுகிறார்; இவைகளின்மேல் பிரியமாயிருக்கிறேன் என்று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ை உணரத்தக்க ஞானமுள்ளவன் யார்? தேசம் அழிந்து, ஒருவனும் கடந்துபோகாதபடி அது பாழாக்கப்படுகிற முகாந்தரமென்னவென்று கர்த்தருடைய வாய் தன்னுடனே சொல்லுகிறதைக்கேட்டு அறிவிக்கத்தக்கவன் யார்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ன்மைபாராட்டுகிறவன் பூமியிலே கிருபையையும் நியாயத்தையும் நீதியையும் செய்கிற கர்த்தர் நான் என்று என்னை அறிந்து உணர்ந்திருக்கிறதைக்குறித்தே மேன்மைபாராட்டக்கடவன் என்று கர்த்தர் சொல்லுகிறார்; இவைகளின்மேல் பிரியமாயிருக்கிறேன் என்று கர்த்தர் சொல்லுகிறார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ேன்மைபாராட்டுகிறவன் பூமியிலே கிருபையையும் நியாயத்தையும் நீதியையும் செய்கிற கர்த்தர் நான் என்று என்னை அறிந்து உணர்ந்திருக்கிறதைக்குறித்தே மேன்மைபாராட்டக்கடவன் என்று கர்த்தர் சொல்லுகிறார்; இவைகளின்மேல் பிரியமாயிருக்கிறேன் என்று கர்த்தர் சொல்லுகிறார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தோ, நாட்கள் வரும்; அப்பொழுது விருத்தசேதனமில்லாதவர்களோடுங்கூட விருத்தசேதனமுள்ள யாவரையும்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இதோ, நாட்கள் வரும்; அப்பொழுது விருத்தசேதனமில்லாதவர்களோடுங்கூட விருத்தசேதனமுள்ள யாவரையும்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கிப்தையும், யூதாவையும், ஏதோமையும், அம்மோன் புத்திரரையும், மோவாபையும், கடைசி எல்லைகளிலுள்ள வனாந்தரக்குடிகளான யாவரையும் தண்டிப்பேன்; புறஜாதியார் அனைவரும் விருத்தசேதனமில்லாதவர்கள்; ஆனாலும் இஸ்ரவேல் வம்சத்தார் அனைவரும் இருதயத்திலே விருத்தசேதனமில்லாதவர்களென்று கர்த்தர் சொல்லுகிறார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கிப்தையும், யூதாவையும், ஏதோமையும், அம்மோன் புத்திரரையும், மோவாபையும், கடைசி எல்லைகளிலுள்ள வனாந்தரக்குடிகளான யாவரையும் தண்டிப்பேன்; புறஜாதியார் அனைவரும் விருத்தசேதனமில்லாதவர்கள்; ஆனாலும் இஸ்ரவேல் வம்சத்தார் அனைவரும் இருதயத்திலே விருத்தசேதனமில்லாதவர்களென்று கர்த்தர் சொல்லுகிற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எகிப்தையும், யூதாவையும், ஏதோமையும், அம்மோன் புத்திரரையும், மோவாபையும், கடைசி எல்லைகளிலுள்ள வனாந்தரக்குடிகளான யாவரையும் தண்டிப்பேன்; புறஜாதியார் அனைவரும் விருத்தசேதனமில்லாதவர்கள்; ஆனாலும் இஸ்ரவேல் வம்சத்தார் அனைவரும் இருதயத்திலே விருத்தசேதனமில்லாதவர்களென்று கர்த்தர் சொல்லுகிற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, என் தலை தண்ணீரும், என் கண்கள் கண்ணீரூற்றுமானால் நலமாயிருக்கும்; அப்பொழுது என் ஜனமாகிய குமாரத்தி கொலையுண்ணக் கொடுத்தவர்கள் நிமித்தம் நான் இரவும்பகலும் அழு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ஆ, என் தலை தண்ணீரும், என் கண்கள் கண்ணீரூற்றுமானால் நலமாயிருக்கும்; அப்பொழுது என் ஜனமாகிய குமாரத்தி கொலையுண்ணக் கொடுத்தவர்கள் நிமித்தம் நான் இரவும்பகலும் அழு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, வனாந்தரத்தில் வழிப்போக்கரின் தாபரம் எனக்கு இருந்தால் நலமாயிருக்கும்; அப்பொழுது நான் என் ஜனத்தைவிட்டு, அவர்களிடத்தில் இராதபடிக்குப் போய்விடுவேன்; அவர்களெல்லாரும் விபசாரரும் துரோகிகளின் கூட்டமுமாயிருக்கிறா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தை உணரத்தக்க ஞானமுள்ளவன் யார்? தேசம் அழிந்து, ஒருவனும் கடந்துபோகாதபடி அது பாழாக்கப்படுகிற முகாந்தரமென்னவென்று கர்த்தருடைய வாய் தன்னுடனே சொல்லுகிறதைக்கேட்டு அறிவிக்கத்தக்கவன் யார்?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, வனாந்தரத்தில் வழிப்போக்கரின் தாபரம் எனக்கு இருந்தால் நலமாயிருக்கும்; அப்பொழுது நான் என் ஜனத்தைவிட்டு, அவர்களிடத்தில் இராதபடிக்குப் போய்விடுவேன்; அவர்களெல்லாரும் விபசாரரும் துரோகிகளின் கூட்டமுமாயிருக்கிறார்கள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, வனாந்தரத்தில் வழிப்போக்கரின் தாபரம் எனக்கு இருந்தால் நலமாயிருக்கும்; அப்பொழுது நான் என் ஜனத்தைவிட்டு, அவர்களிடத்தில் இராதபடிக்குப் போய்விடுவேன்; அவர்களெல்லாரும் விபசாரரும் துரோகிகளின் கூட்டமுமாயிருக்கிற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பொய்யைப் பிரயோகிக்கத் தங்கள் நாவாகிய வில்லை வளைக்கிறார்கள்; அவர்கள் இந்தத் தேசத்திலே பலத்துக்கொள்வது சத்தியத்துக்காக அல்ல; பொல்லாப்பிலிருந்து பொல்லாப்புக்கு நடந்தேறுகிறார்கள்; என்னையோ அறியாதிருக்கிறார்கள் என்று கர்த்தர் சொல்லுகி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பொய்யைப் பிரயோகிக்கத் தங்கள் நாவாகிய வில்லை வளைக்கிறார்கள்; அவர்கள் இந்தத் தேசத்திலே பலத்துக்கொள்வது சத்தியத்துக்காக அல்ல; பொல்லாப்பிலிருந்து பொல்லாப்புக்கு நடந்தேறுகிறார்கள்; என்னையோ அறியாதிருக்கிறார்கள் என்று கர்த்தர் சொல்லுகி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பொய்யைப் பிரயோகிக்கத் தங்கள் நாவாகிய வில்லை வளைக்கிறார்கள்; அவர்கள் இந்தத் தேசத்திலே பலத்துக்கொள்வது சத்தியத்துக்காக அல்ல; பொல்லாப்பிலிருந்து பொல்லாப்புக்கு நடந்தேறுகிறார்கள்; என்னையோ அறியாதிருக்கிறார்கள் என்று கர்த்தர் சொல்லுகிறார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அவனவன் தன் தன் சிநேகிதனுக்கு எச்சரிக்கையாயிருங்கள், எந்தச் சகோதரனையும் நம்பாதிருங்கள்; எந்தச் சகோதரனும் மோசம்பண்ணுகிறான், எந்தச் சிநேகிதனும் தூற்றித்திரிகி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ீங்கள் அவனவன் தன் தன் சிநேகிதனுக்கு எச்சரிக்கையாயிருங்கள், எந்தச் சகோதரனையும் நம்பாதிருங்கள்; எந்தச் சகோதரனும் மோசம்பண்ணுகிறான், எந்தச் சிநேகிதனும் தூற்றித்திரிகிறான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மெய்யைப் பேசாமல் ஒவ்வொருவரும் தமக்கடுத்தவனை ஏய்க்கிறார்கள்; பொய்யைப்பேசத் தங்கள் நாவைப் பழக்குகிறார்கள், அக்கிரமஞ்செய்ய உழைக்கி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ர்கள் மெய்யைப் பேசாமல் ஒவ்வொருவரும் தமக்கடுத்தவனை ஏய்க்கிறார்கள்; பொய்யைப்பேசத் தங்கள் நாவைப் பழக்குகிறார்கள், அக்கிரமஞ்செய்ய உழைக்கி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படத்தின் நடுவிலே குடியிருக்கிறாய்; கபடத்தினிமித்தம் அவர்கள் என்னை அறியமாட்டோமென்கிறார்கள் என்று கர்த்தர் சொல்லுகிற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வரவருக்கு விதித்த என் நியாயப்பிரமாணத்தை அவர்கள் விட்டு, என் சொல்லைக் கேளாலும், அதின்படி நடவாமல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படத்தின் நடுவிலே குடியிருக்கிறாய்; கபடத்தினிமித்தம் அவர்கள் என்னை அறியமாட்டோமென்கிறார்கள் என்று கர்த்தர் சொல்லுகிறார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இதோ, நான் அவர்களை உருக்கி, அவர்களைப் புடமிடுவேன் என்று சேனைகளின் கர்த்தர் சொல்லுகிறார்; என் ஜனமாகிய குமாரத்தியை வேறெந்தப்பிரகாரமாக நடத்துவேன்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இதோ, நான் அவர்களை உருக்கி, அவர்களைப் புடமிடுவேன் என்று சேனைகளின் கர்த்தர் சொல்லுகிறார்; என் ஜனமாகிய குமாரத்தியை வேறெந்தப்பிரகாரமாக நடத்துவேன்?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, இதோ, நான் அவர்களை உருக்கி, அவர்களைப் புடமிடுவேன் என்று சேனைகளின் கர்த்தர் சொல்லுகிறார்; என் ஜனமாகிய குமாரத்தியை வேறெந்தப்பிரகாரமாக நடத்துவேன்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நாவு கூர்மையாக்கப்பட்ட அம்பு, அது கபடம் பேசுகிறது; அவனவன் தன் தன் அயலானோடே தன் தன் வாயினாலே சமாதானமாய்ப் பேசுகிறான், ஆனாலும் தன் உள்ளத்திலே அவனுக்குப்பதிவிடை வைக்கிற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ர்கள் நாவு கூர்மையாக்கப்பட்ட அம்பு, அது கபடம் பேசுகிறது; அவனவன் தன் தன் அயலானோடே தன் தன் வாயினாலே சமாதானமாய்ப் பேசுகிறான், ஆனாலும் தன் உள்ளத்திலே அவனுக்குப்பதிவிடை வைக்கிற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ினிமித்தம் அவர்களை விசாரியாதிருப்பேனோ? இப்படிப்பட்ட ஜாதிக்கு என் ஆத்துமா நீதியைச் சரிக்கட்டாதிருக்குமோ என்று கர்த்தர் சொல்லுகிறார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வைகளினிமித்தம் அவர்களை விசாரியாதிருப்பேனோ? இப்படிப்பட்ட ஜாதிக்கு என் ஆத்துமா நீதியைச் சரிக்கட்டாதிருக்குமோ என்று கர்த்தர் சொல்லுகிறார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லைகளுக்காக அழுது துக்கங்கொண்டாடுவேன்; வனாந்தரத் தாபரங்களுக்காகப் புலம்புவேன்; ஒருவனும் அவைகளைக் கடந்துபோகாதவண்ணமாக அவைகள் பாழாக்கப்பட்டுக் கிடக்கின்றன; ஆடுமாடுகளின் சத்தம் கேட்கப்படுகிறதுமில்லை; ஆகாசத்துப் பறவைகளும் மிருகஜீவன்களும் எல்லாம் ஓடிச் சிதறிப்போயின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லைகளுக்காக அழுது துக்கங்கொண்டாடுவேன்; வனாந்தரத் தாபரங்களுக்காகப் புலம்புவேன்; ஒருவனும் அவைகளைக் கடந்துபோகாதவண்ணமாக அவைகள் பாழாக்கப்பட்டுக் கிடக்கின்றன; ஆடுமாடுகளின் சத்தம் கேட்கப்படுகிறதுமில்லை; ஆகாசத்துப் பறவைகளும் மிருகஜீவன்களும் எல்லாம் ஓடிச் சிதறிப்போயின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வரவருக்கு விதித்த என் நியாயப்பிரமாணத்தை அவர்கள் விட்டு, என் சொல்லைக் கேளாலும், அதின்படி நடவாமல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லைகளுக்காக அழுது துக்கங்கொண்டாடுவேன்; வனாந்தரத் தாபரங்களுக்காகப் புலம்புவேன்; ஒருவனும் அவைகளைக் கடந்துபோகாதவண்ணமாக அவைகள் பாழாக்கப்பட்டுக் கிடக்கின்றன; ஆடுமாடுகளின் சத்தம் கேட்கப்படுகிறதுமில்லை; ஆகாசத்துப் பறவைகளும் மிருகஜீவன்களும் எல்லாம் ஓடிச் சிதறிப்போயின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எருசலேமை மண்மேடுகளும் வலுசர்ப்பங்களின் தாபரமுமாக்குவேன்; யூதாவின் பட்டணங்களையும் குடியில்லாதபடி பாழாக்கிப்போடுவே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ான் எருசலேமை மண்மேடுகளும் வலுசர்ப்பங்களின் தாபரமுமாக்குவேன்; யூதாவின் பட்டணங்களையும் குடியில்லாதபடி பாழாக்கிப்போடுவே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ான் அவரவருக்கு விதித்த என் நியாயப்பிரமாணத்தை அவர்கள் விட்டு, என் சொல்லைக் கேளாலும், அதின்படி நடவாமலும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ங்களுடைய இருதயத்தின் கடினத்தையும், தங்கள் பிதாக்கள் தங்களுக்குக் கற்றுக்கொடுத்தபடி பாகால்களையும் பின்தொடர்ந்தார்களே என்று கர்த்தர் சொல்லு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தங்களுடைய இருதயத்தின் கடினத்தையும், தங்கள் பிதாக்கள் தங்களுக்குக் கற்றுக்கொடுத்தபடி பாகால்களையும் பின்தொடர்ந்தார்களே என்று கர்த்தர் சொல்லுகி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3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তাই প্রভু সর্বশক্তিমান, ইস্রায়েলের ঈশ্বর বলেন: “শীঘ্রই আমি যিহূদার লোকদের তিক্ত খাদ্য খে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ধ্য করব| আমি তাদের বিষাক্ত জল পান করতে বাধ্য করব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অন্য সমস্ত দেশে আমি যিহূদার লোকদের ছড়িয়ে দেব| অদ্ভ্ুত দেশগুলিতে তারা বাস করবে| তারা এবং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িতারা কখনোই ঐ সব দেশের কথা শোনেনি বা জানে না| আমি লোকদের তরবারি হাতে পাঠাবো| তারা যিহূদার সব লোক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ত্যা করব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সর্বশক্তিমান প্রভু বলেন: “এখন এইগুলি নিয়ে ভাবো! অন্ত্য়েষ্টি এযিায কাঁদার জন্য ভাড়াটে মহিল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ডাকো (রুদালি)| য়ে মহিলারা ভালো কাঁদতে পারে তাদের পাঠাও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লোকরা বলল, ‘তাড়াতাড়ি সেই মহিলারা আসুক এবং তাদের আমার জন্য কাঁদতে দাও| তাদের কান্না দেখ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ও চোখ থেকে ঝর্ণা বয়ে যাবে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“সিয়োন থেকে চিত্কার করে কান্নার শব্দ শোনা যাচ্ছে| ‘আমরা সত্যিই ধ্বংস হয়ে গিয়েছি! আমরা সত্যি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ই জিনিসগুলি বোঝার মতো কোন যথেষ্ট জ্ঞানী ব্যক্তি আছে কি? প্রভুর দ্বারা শিক্ষণপ্রাপ্ত এমন কিছ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জ্জিত! আমাদের দেশ ছেড়ে আমাদের চলে য়েতেই হবে| কারণ ঘরবাড়ি সব ধ্বংসস্তূপে পরিণত হয়ে গিয়েছে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যিহূদার মহিলারা এখন প্রভুর বার্তা শোন| শোন প্রভুর মুখ নিঃসৃত শব্দ| প্রভু বলছেন, “তোমরা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েযেদের শেখাও কি করে চিত্কার করে কাঁদতে হয়| প্রত্যেক মহিলাকেই এই শোক সঙ্গীত গাওযা শিখতে হব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‘মৃত্যু এসেছে| প্রতিটি ঘরের জানালা দিয়ে মৃত্যু ভেতরে এসেছে| মৃত্যু আমাদের প্রাসাদগুলিতে এস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 এসেছে রাস্তায় খেলতে থাকা আমাদের সন্তানদের কাছে| মৃত্যু এসেছে যুবকদের প্রকাশ্য সমাবেশে|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“যিরমিয়, এই কথা বল: ‘প্রভু বলেন, গোবরের মতো মৃতদেহগুলি মাঠে ছড়িয়ে ছিটিয়ে থাকবে| চাষীদের কাট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স্যের মতো মাটিতে পড়ে থাকবে মৃতদেহ| কিন্তু কেউ তাদের একত্রিত করবে না|”‘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প্রভু বলেন, “বিজ্ঞ ব্যক্তিদের তাদের জ্ঞানের বড়াই করা উচিত্‌ নয়| শক্তিশালী ব্যক্তিদের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ক্তির বড়াই করা উচিত্‌ নয়| ধনী ব্যক্তিদের তাদের ধন নিয়ে বড়াই করা উচিত্‌ নয়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কিন্তু যদি কেউ বড়াই করতে চায় তাহলে তাদের এগুলির জন্য বড়াই করতে দাও: য়ে সে আমাকে জানতে শিখ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 আছে কি যারা প্রভুর বার্তা ব্যাখ্যা করতে পারবে? কেন সেই দেশটি ধ্বংস হয়ে গেল? কেন তা শূ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 নিয়ে সে বড়াই করুক| তাকে বড়াই করতে দাও য়ে সে বোঝে য়ে আমি প্রভু, আমি দযালু এবং ন্যায়নিষ্ঠ এব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ই পৃথিবীতে ভালো কাজ করি| ওগুলিকে আমি ভালোবাসি|” এই হল প্রভুর বার্তা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ই বার্তাটি প্রভুর কাছ থেকে এসেছে, “সময় আসছে যখন আমি শাস্তি দেব সমস্ত লোকদের যারা শুধুমাত্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রীরিকভাবে সুন্নত্‌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আমি মিসু যিহূদা, ইদোম, অম্মোন, মোয়াব এই সমস্ত দেশগুলির লোক এবং মরুভূমিতে বাস করা লোকদে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ছি| ঐ সব দেশগুলির লোকরা শরীরে সত্যিকারের সুন্নত্‌ করেনি| আর ইস্রায়েলের পরিবারবর্গের লোকরা ত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ৃদয়ের সুন্নত্‌ করেনি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যদি আমার মাথা ভর্তি জল থাকতো, যদি আমার চোখ অশ্রু-জলের ঝর্ণা হতো তাহলে আমি আমার লোকেদের ধ্বং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ন্য সারা দিনরাত কাঁদতাম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মরুভূমির মাঝে আমার যদি একটা ছোট্ট বাড়ি থাকতো, যেখানে পথিক ক্লান্ত হয়ে রাত কাটায, তাহলে আমি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রুভূমিতে পরিণত হয়েছিল? সেখানে কোন মানুষ কেন য়েতে পারে ন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লোকদের ত্যাগ করতে পারতাম| তাদের কাছ থেকে সরে য়েতে পারতাম| কারণ তারা ঈশ্বরের প্রতি বিশ্বস্ত ন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ারা প্রত্যেকে ঈশ্বরের বিরুদ্ধাচরণ 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“জিহবা হল তাদের ধনুকের মতো| আর সেখান থেকে তীরের মতো উড়ে আসে এক রাশি মিথ্য়ে| এই দেশের সত্য নয়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ারিদিকে কেবল মিথ্য়েরই জয়জয়কার| এখানকার লোকরা একটা পাপ থেকে আরেক পাপের পথে হেঁটেছে| তারা আমা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জানে না|” প্রভু এই কথাগুলি 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“প্রতিবেশীদের লক্ষ্য কর! নিজের ভাইকেও বিশ্বাস করো না| কারণ তারা প্রত্যেকে ঠগ, প্রতারক, প্রত্যে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বেশীই ওর পিছনে কথা বল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প্রত্যেকে তার প্রতিবেশীকে মিথ্য়ে বলে| কেউ সত্যি কথা বলে না| যিহূদার লোকরা শুধু মিথ্য়েই বল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খেছে| যতক্ষণ না তারা খুব ক্লান্ত হয়ে ফিরে এলো ততক্ষণ তারা পাপাচার চালিযে গিয়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মন্দ মন্দকেই অনুসরণ করে এবং মিথ্য়ে অনুসরণ করে মিথ্যাকে| লোকরা আমাকে চিনতে অস্বীকার করেছি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প্রভু প্রশ্নগুলির উত্তর দিয়েছেন| প্রভু বলেছেন, “এসবগুলো ঘটেছে কারণ যিহূদার লোকরা আ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ভু এই কথাগুলি বললেন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সুতরাং প্রভু সর্বশক্তিমান বললেন: “খাঁটি ধাতু কি না তা বোঝার জন্য এক জন শ্রমিক আগুনে গালিযে দেখ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হেতু আমার আর অন্য কোন বিকল্প নেই তাই আমি যিহূদার লোকদের এই ভাবেই পরীক্ষা করব| আমার লোকরা প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তীক্ষ্ণ তীরের ফলার মতো তাদের জিহবা| তা থেকে শুধু মিথ্য়েই উচ্চারিত হয়| প্রত্যেক ব্যক্তি ত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বেশীর সঙ্গে বন্ধুভাবে কথা বলে, কিন্তু সে গোপনে তাকে আঘাত করবার পরিকল্পনা কর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যিহূদার লোকদের আমি শাস্তি দেবই|” এই হল প্রভুর বার্তা| “তুমি জানো এই ধরণের লোককে আমার শাস্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েওয়া উচিত্‌| তাদের য়োগ্য শাস্তিই আমি দেব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ি (যিরমিয়) পাহাড়দের জন্য আর্ত চিত্কার করে উঠবো| শূন্য জমির জন্য শোকের গান গাইব| কারণ জীব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ব কিছু সরিয়ে নেওয়া হয়েছে| কোন মানুষ এখন সেখানে হাঁটে না| কোন গবাদি পশুর আওয়াজ সেখানে শোনা যাব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িক্ষামালা অনুসরণ করা ছেড়ে দিয়েছিল| আমি তাদের শিক্ষামালা দিয়েছিলাম| কিন্তু তারা আমার কথা শুনত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| পশু এবং পাখীরা দূরে কোথাও চলে গিয়েছে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আমি (প্রভু) জেরুশালেম শহরকে জঞ্জালের স্তূপে পরিণত করব| এ হবে শেযালদের দেশ| যিহূদার সমস্ত শহরক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ি ধ্বংস করব যাতে সেখানে কেউ বাস করতে না পারে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স্বীকার করেছিল| তারা আমার শিক্ষামালাকে অনুসরণ করেনি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একগুঁযে, জেদী, যিহূদার লোকরা নিজের মতো করে চলেছিল| তারা বালের মূর্ত্তি অনুসরণ করেছিল|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ূর্ত্তিদের অনুসরণ করার শিক্ষা তাদের পিতারাই দিয়েছিল|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ரேமியா :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2026-07-31T14:44:26Z</dcterms:created>
  <dcterms:modified xsi:type="dcterms:W3CDTF">2026-07-31T14:44:26Z</dcterms:modified>
  <dc:title>எரேமியா : 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