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presProps" Target="presProps.xml"/>
  <Relationship Id="rId60" Type="http://schemas.openxmlformats.org/officeDocument/2006/relationships/viewProps" Target="viewProps.xml"/>
  <Relationship Id="rId6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ங்கள் அவனவன் தன் தன் சிநேகிதனுக்கு எச்சரிக்கையாயிருங்கள், எந்தச் சகோதரனையும் நம்பாதிருங்கள்; எந்தச் சகோதரனும் மோசம்பண்ணுகிறான், எந்தச் சிநேகிதனும் தூற்றித்திரிகி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் மெய்யைப் பேசாமல் ஒவ்வொருவரும் தமக்கடுத்தவனை ஏய்க்கிறார்கள்; பொய்யைப்பேசத் தங்கள் நாவைப் பழக்குகிறார்கள், அக்கிரமஞ்செய்ய உழைக்கிற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் மெய்யைப் பேசாமல் ஒவ்வொருவரும் தமக்கடுத்தவனை ஏய்க்கிறார்கள்; பொய்யைப்பேசத் தங்கள் நாவைப் பழக்குகிறார்கள், அக்கிரமஞ்செய்ய உழைக்கிற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படத்தின் நடுவிலே குடியிருக்கிறாய்; கபடத்தினிமித்தம் அவர்கள் என்னை அறியமாட்டோமென்கிறார்கள் என்று கர்த்தர் சொல்லுகி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படத்தின் நடுவிலே குடியிருக்கிறாய்; கபடத்தினிமித்தம் அவர்கள் என்னை அறியமாட்டோமென்கிறார்கள் என்று கர்த்தர் சொல்லுகி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கையால், இதோ, நான் அவர்களை உருக்கி, அவர்களைப் புடமிடுவேன் என்று சேனைகளின் கர்த்தர் சொல்லுகிறார்; என் ஜனமாகிய குமாரத்தியை வேறெந்தப்பிரகாரமாக நடத்துவேன்?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கையால், இதோ, நான் அவர்களை உருக்கி, அவர்களைப் புடமிடுவேன் என்று சேனைகளின் கர்த்தர் சொல்லுகிறார்; என் ஜனமாகிய குமாரத்தியை வேறெந்தப்பிரகாரமாக நடத்துவேன்?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நாவு கூர்மையாக்கப்பட்ட அம்பு, அது கபடம் பேசுகிறது; அவனவன் தன் தன் அயலானோடே தன் தன் வாயினாலே சமாதானமாய்ப் பேசுகிறான், ஆனாலும் தன் உள்ளத்திலே அவனுக்குப்பதிவிடை வைக்கி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நாவு கூர்மையாக்கப்பட்ட அம்பு, அது கபடம் பேசுகிறது; அவனவன் தன் தன் அயலானோடே தன் தன் வாயினாலே சமாதானமாய்ப் பேசுகிறான், ஆனாலும் தன் உள்ளத்திலே அவனுக்குப்பதிவிடை வைக்கி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வைகளினிமித்தம் அவர்களை விசாரியாதிருப்பேனோ? இப்படிப்பட்ட ஜாதிக்கு என் ஆத்துமா நீதியைச் சரிக்கட்டாதிருக்குமோ என்று கர்த்தர் சொல்லுகி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, என் தலை தண்ணீரும், என் கண்கள் கண்ணீரூற்றுமானால் நலமாயிருக்கும்; அப்பொழுது என் ஜனமாகிய குமாரத்தி கொலையுண்ணக் கொடுத்தவர்கள் நிமித்தம் நான் இரவும்பகலும் அழுவ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வைகளினிமித்தம் அவர்களை விசாரியாதிருப்பேனோ? இப்படிப்பட்ட ஜாதிக்கு என் ஆத்துமா நீதியைச் சரிக்கட்டாதிருக்குமோ என்று கர்த்தர் சொல்லுகி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லைகளுக்காக அழுது துக்கங்கொண்டாடுவேன்; வனாந்தரத் தாபரங்களுக்காகப் புலம்புவேன்; ஒருவனும் அவைகளைக் கடந்துபோகாதவண்ணமாக அவைகள் பாழாக்கப்பட்டுக் கிடக்கின்றன; ஆடுமாடுகளின் சத்தம் கேட்கப்படுகிறதுமில்லை; ஆகாசத்துப் பறவைகளும் மிருகஜீவன்களும் எல்லாம் ஓடிச் சிதறிப்போயின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லைகளுக்காக அழுது துக்கங்கொண்டாடுவேன்; வனாந்தரத் தாபரங்களுக்காகப் புலம்புவேன்; ஒருவனும் அவைகளைக் கடந்துபோகாதவண்ணமாக அவைகள் பாழாக்கப்பட்டுக் கிடக்கின்றன; ஆடுமாடுகளின் சத்தம் கேட்கப்படுகிறதுமில்லை; ஆகாசத்துப் பறவைகளும் மிருகஜீவன்களும் எல்லாம் ஓடிச் சிதறிப்போயின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லைகளுக்காக அழுது துக்கங்கொண்டாடுவேன்; வனாந்தரத் தாபரங்களுக்காகப் புலம்புவேன்; ஒருவனும் அவைகளைக் கடந்துபோகாதவண்ணமாக அவைகள் பாழாக்கப்பட்டுக் கிடக்கின்றன; ஆடுமாடுகளின் சத்தம் கேட்கப்படுகிறதுமில்லை; ஆகாசத்துப் பறவைகளும் மிருகஜீவன்களும் எல்லாம் ஓடிச் சிதறிப்போயின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எருசலேமை மண்மேடுகளும் வலுசர்ப்பங்களின் தாபரமுமாக்குவேன்; யூதாவின் பட்டணங்களையும் குடியில்லாதபடி பாழாக்கிப்போடுவ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எருசலேமை மண்மேடுகளும் வலுசர்ப்பங்களின் தாபரமுமாக்குவேன்; யூதாவின் பட்டணங்களையும் குடியில்லாதபடி பாழாக்கிப்போடுவ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தை உணரத்தக்க ஞானமுள்ளவன் யார்? தேசம் அழிந்து, ஒருவனும் கடந்துபோகாதபடி அது பாழாக்கப்படுகிற முகாந்தரமென்னவென்று கர்த்தருடைய வாய் தன்னுடனே சொல்லுகிறதைக்கேட்டு அறிவிக்கத்தக்கவன் யார்?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தை உணரத்தக்க ஞானமுள்ளவன் யார்? தேசம் அழிந்து, ஒருவனும் கடந்துபோகாதபடி அது பாழாக்கப்படுகிற முகாந்தரமென்னவென்று கர்த்தருடைய வாய் தன்னுடனே சொல்லுகிறதைக்கேட்டு அறிவிக்கத்தக்கவன் யார்?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அவரவருக்கு விதித்த என் நியாயப்பிரமாணத்தை அவர்கள் விட்டு, என் சொல்லைக் கேளாலும், அதின்படி நடவாமலும்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அவரவருக்கு விதித்த என் நியாயப்பிரமாணத்தை அவர்கள் விட்டு, என் சொல்லைக் கேளாலும், அதின்படி நடவாமலும்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, என் தலை தண்ணீரும், என் கண்கள் கண்ணீரூற்றுமானால் நலமாயிருக்கும்; அப்பொழுது என் ஜனமாகிய குமாரத்தி கொலையுண்ணக் கொடுத்தவர்கள் நிமித்தம் நான் இரவும்பகலும் அழுவ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சீக்கிரமாய் வந்து, நம்முடைய கண்கள் கண்ணீராய்ச் சொரியத்தக்கதாகவும், நம்முடைய இமைகள் தண்ணீராய் ஓடத்தக்கதாகவும், ஒப்பாரிசொல்லக்கடவ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சீக்கிரமாய் வந்து, நம்முடைய கண்கள் கண்ணீராய்ச் சொரியத்தக்கதாகவும், நம்முடைய இமைகள் தண்ணீராய் ஓடத்தக்கதாகவும், ஒப்பாரிசொல்லக்கடவ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ங்களுடைய இருதயத்தின் கடினத்தையும், தங்கள் பிதாக்கள் தங்களுக்குக் கற்றுக்கொடுத்தபடி பாகால்களையும் பின்தொடர்ந்தார்களே என்று கர்த்தர் சொல்லுகி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ங்களுடைய இருதயத்தின் கடினத்தையும், தங்கள் பிதாக்கள் தங்களுக்குக் கற்றுக்கொடுத்தபடி பாகால்களையும் பின்தொடர்ந்தார்களே என்று கர்த்தர் சொல்லுகிற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த்தனையாய்ப் பாழாக்கப்பட்டோம்! மிகவும் கலங்கியிருக்கிறோம்; நாங்கள் தேசத்தை விட்டுப்போகிறோம், எங்கள் வாசஸ்தலங்களை அவர்கள் கவிழ்த்துப்போட்டார்கள் என்று சீயோனிலிருந்து உண்டாகிற புலம்பலின் சத்தம் கேட்கப்பட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த்தனையாய்ப் பாழாக்கப்பட்டோம்! மிகவும் கலங்கியிருக்கிறோம்; நாங்கள் தேசத்தை விட்டுப்போகிறோம், எங்கள் வாசஸ்தலங்களை அவர்கள் கவிழ்த்துப்போட்டார்கள் என்று சீயோனிலிருந்து உண்டாகிற புலம்பலின் சத்தம் கேட்கப்பட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தலால், இதோ, நான் இந்த ஜனத்துக்குப் புசிக்க எட்டியையும், குடிக்கப் பிச்சுக்கலந்த தண்ணீரையும் கொடுத்து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தலால், இதோ, நான் இந்த ஜனத்துக்குப் புசிக்க எட்டியையும், குடிக்கப் பிச்சுக்கலந்த தண்ணீரையும் கொடுத்து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ும், அவர்கள் பிதாக்களும் அறியாத புறஜாதிகளுக்குள்ளே அவர்களைச் சிதறடித்து, பட்டயம் அவர்களை நிர்மூலமாக்குமட்டும் அதை அவர்களுக்குப்பின்னாக அனுப்புவேன் என்று இஸ்ரவேலின் தேவனாகிய சேனைகளின் கர்த்தர் சொல்லுகிற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ும், அவர்கள் பிதாக்களும் அறியாத புறஜாதிகளுக்குள்ளே அவர்களைச் சிதறடித்து, பட்டயம் அவர்களை நிர்மூலமாக்குமட்டும் அதை அவர்களுக்குப்பின்னாக அனுப்புவேன் என்று இஸ்ரவேலின் தேவனாகிய சேனைகளின் கர்த்தர் சொல்லுகி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, வனாந்தரத்தில் வழிப்போக்கரின் தாபரம் எனக்கு இருந்தால் நலமாயிருக்கும்; அப்பொழுது நான் என் ஜனத்தைவிட்டு, அவர்களிடத்தில் இராதபடிக்குப் போய்விடுவேன்; அவர்களெல்லாரும் விபசாரரும் துரோகிகளின் கூட்டமுமாயிருக்கிற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தலால் ஸ்திரீகளே, கர்த்தருடைய வார்த்தையைக் கேளுங்கள்; உங்கள் செவி அவருடைய வாயின் வசனத்தை ஏற்றுக்கொள்ளட்டும்; நீங்கள் உங்கள் குமாரத்திகளுக்கு ஒப்பாரியையும், அவளவள் தன்தன் தோழிக்குப் புலம்பலையும் கற்றுக்கொடுங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தலால் ஸ்திரீகளே, கர்த்தருடைய வார்த்தையைக் கேளுங்கள்; உங்கள் செவி அவருடைய வாயின் வசனத்தை ஏற்றுக்கொள்ளட்டும்; நீங்கள் உங்கள் குமாரத்திகளுக்கு ஒப்பாரியையும், அவளவள் தன்தன் தோழிக்குப் புலம்பலையும் கற்றுக்கொடுங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ங்கள் யோசனைபண்ணி, புலம்பற்காரிகளை வரவழைத்து, அதிலே பழகின ஸ்திரீகளைக் கூப்பிடுங்களென்று சேனைகளின் கர்த்தர் சொல்லுகிறா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ங்கள் யோசனைபண்ணி, புலம்பற்காரிகளை வரவழைத்து, அதிலே பழகின ஸ்திரீகளைக் கூப்பிடுங்களென்று சேனைகளின் கர்த்தர் சொல்லுகிற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வீதியிலிருக்கிற குழந்தைகளையும், தெருக்களிலிருக்கிற இளைஞரையும் சங்காரம்பண்ணச் சாவு நம்முடைய பலகணிகளிலேறி, நம்முடைய அரமனைகளில் பிரவேசித்தத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வீதியிலிருக்கிற குழந்தைகளையும், தெருக்களிலிருக்கிற இளைஞரையும் சங்காரம்பண்ணச் சாவு நம்முடைய பலகணிகளிலேறி, நம்முடைய அரமனைகளில் பிரவேசித்தது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னுஷரின் சவங்கள் வயல்வெளியின்மேல் எருவைப்போலவும், அறுக்கிறவனுக்குப் பின்னாலே ஒருவனும் வாரிக்கொள்ளாதிருக்கிற அரியைப்போலவும் கிடக்கும் என்று கர்த்தர் உரைத்தார் என்று சொல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னுஷரின் சவங்கள் வயல்வெளியின்மேல் எருவைப்போலவும், அறுக்கிறவனுக்குப் பின்னாலே ஒருவனும் வாரிக்கொள்ளாதிருக்கிற அரியைப்போலவும் கிடக்கும் என்று கர்த்தர் உரைத்தார் என்று சொல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ஞானி தன் ஞானத்தைக்குறித்து மேன்மைபாராட்டவேண்டாம்; பராக்கிரமன் தன் பராக்கிரமத்தைக்குறித்து மேன்மைபாராட்டவேண்டாம்; ஐசுவரியவான் தன் ஐசுவரியத்தைக்குறித்து மேன்மைபாராட்டவேண்டாம்;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ஞானி தன் ஞானத்தைக்குறித்து மேன்மைபாராட்டவேண்டாம்; பராக்கிரமன் தன் பராக்கிரமத்தைக்குறித்து மேன்மைபாராட்டவேண்டாம்; ஐசுவரியவான் தன் ஐசுவரியத்தைக்குறித்து மேன்மைபாராட்டவேண்டாம்;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, வனாந்தரத்தில் வழிப்போக்கரின் தாபரம் எனக்கு இருந்தால் நலமாயிருக்கும்; அப்பொழுது நான் என் ஜனத்தைவிட்டு, அவர்களிடத்தில் இராதபடிக்குப் போய்விடுவேன்; அவர்களெல்லாரும் விபசாரரும் துரோகிகளின் கூட்டமுமாயிருக்கிற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ேன்மைபாராட்டுகிறவன் பூமியிலே கிருபையையும் நியாயத்தையும் நீதியையும் செய்கிற கர்த்தர் நான் என்று என்னை அறிந்து உணர்ந்திருக்கிறதைக்குறித்தே மேன்மைபாராட்டக்கடவன் என்று கர்த்தர் சொல்லுகிறார்; இவைகளின்மேல் பிரியமாயிருக்கிறேன் என்று கர்த்தர் சொல்லுகிறார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ேன்மைபாராட்டுகிறவன் பூமியிலே கிருபையையும் நியாயத்தையும் நீதியையும் செய்கிற கர்த்தர் நான் என்று என்னை அறிந்து உணர்ந்திருக்கிறதைக்குறித்தே மேன்மைபாராட்டக்கடவன் என்று கர்த்தர் சொல்லுகிறார்; இவைகளின்மேல் பிரியமாயிருக்கிறேன் என்று கர்த்தர் சொல்லுகிறா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ேன்மைபாராட்டுகிறவன் பூமியிலே கிருபையையும் நியாயத்தையும் நீதியையும் செய்கிற கர்த்தர் நான் என்று என்னை அறிந்து உணர்ந்திருக்கிறதைக்குறித்தே மேன்மைபாராட்டக்கடவன் என்று கர்த்தர் சொல்லுகிறார்; இவைகளின்மேல் பிரியமாயிருக்கிறேன் என்று கர்த்தர் சொல்லுகிறார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தோ, நாட்கள் வரும்; அப்பொழுது விருத்தசேதனமில்லாதவர்களோடுங்கூட விருத்தசேதனமுள்ள யாவரையும்,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தோ, நாட்கள் வரும்; அப்பொழுது விருத்தசேதனமில்லாதவர்களோடுங்கூட விருத்தசேதனமுள்ள யாவரையும்,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கிப்தையும், யூதாவையும், ஏதோமையும், அம்மோன் புத்திரரையும், மோவாபையும், கடைசி எல்லைகளிலுள்ள வனாந்தரக்குடிகளான யாவரையும் தண்டிப்பேன்; புறஜாதியார் அனைவரும் விருத்தசேதனமில்லாதவர்கள்; ஆனாலும் இஸ்ரவேல் வம்சத்தார் அனைவரும் இருதயத்திலே விருத்தசேதனமில்லாதவர்களென்று கர்த்தர் சொல்லுகிறார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கிப்தையும், யூதாவையும், ஏதோமையும், அம்மோன் புத்திரரையும், மோவாபையும், கடைசி எல்லைகளிலுள்ள வனாந்தரக்குடிகளான யாவரையும் தண்டிப்பேன்; புறஜாதியார் அனைவரும் விருத்தசேதனமில்லாதவர்கள்; ஆனாலும் இஸ்ரவேல் வம்சத்தார் அனைவரும் இருதயத்திலே விருத்தசேதனமில்லாதவர்களென்று கர்த்தர் சொல்லுகி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் பொய்யைப் பிரயோகிக்கத் தங்கள் நாவாகிய வில்லை வளைக்கிறார்கள்; அவர்கள் இந்தத் தேசத்திலே பலத்துக்கொள்வது சத்தியத்துக்காக அல்ல; பொல்லாப்பிலிருந்து பொல்லாப்புக்கு நடந்தேறுகிறார்கள்; என்னையோ அறியாதிருக்கிறார்கள் என்று கர்த்தர் சொல்லுகி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் பொய்யைப் பிரயோகிக்கத் தங்கள் நாவாகிய வில்லை வளைக்கிறார்கள்; அவர்கள் இந்தத் தேசத்திலே பலத்துக்கொள்வது சத்தியத்துக்காக அல்ல; பொல்லாப்பிலிருந்து பொல்லாப்புக்கு நடந்தேறுகிறார்கள்; என்னையோ அறியாதிருக்கிறார்கள் என்று கர்த்தர் சொல்லுகி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் பொய்யைப் பிரயோகிக்கத் தங்கள் நாவாகிய வில்லை வளைக்கிறார்கள்; அவர்கள் இந்தத் தேசத்திலே பலத்துக்கொள்வது சத்தியத்துக்காக அல்ல; பொல்லாப்பிலிருந்து பொல்லாப்புக்கு நடந்தேறுகிறார்கள்; என்னையோ அறியாதிருக்கிறார்கள் என்று கர்த்தர் சொல்லுகி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ங்கள் அவனவன் தன் தன் சிநேகிதனுக்கு எச்சரிக்கையாயிருங்கள், எந்தச் சகோதரனையும் நம்பாதிருங்கள்; எந்தச் சகோதரனும் மோசம்பண்ணுகிறான், எந்தச் சிநேகிதனும் தூற்றித்திரிகி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6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ശ്രയിക്കരുതു; ഏതു സഹോദരനും ഉപായം പ്രവർത്തിക്കുന്നു; ഏതു കൂട്ടുകാരനും നുണ പറഞ്ഞു നട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അവർ ഓരോരുത്തനും താന്താന്റെ കൂട്ടുകാരനെ ചതിക്കും; സത്യം സംസാരിക്കയുമില്ല; വ്യാജം സംസാരിപ്പാൻ അവ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ാവിനെ അഭ്യസിപ്പിച്ചിരിക്കുന്നു; നീതികേടു പ്രവൃത്തിപ്പാൻ അവർ അദ്ധ്വാന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നിന്റെ വാസം വഞ്ചനയുടെ നടുവിൽ ആകുന്നു; വഞ്ചന നിമിത്തം അവർ എന്നെ അറിവാൻ നിരസിക്കുന്നു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ഹോവയുടെ അരുളപ്പാ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അതുകൊണ്ടു സൈന്യങ്ങളുടെ യഹോവ ഇപ്രകാരം അരുളിച്ചെയ്യുന്നു: ഇതാ ഞാൻ അവരെ ഉരുക്കി ശോധന കഴിക്കും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റെ ജനത്തിന്റെ പുത്രിയെ വിചാരിച്ചു ഞാൻ മറ്റെന്തു ചെയ്യേണ്ട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അവരുടെ നാവു മരണകരമായ അസ്ത്രമാകുന്നു; അതു വഞ്ചന സംസാരിക്കുന്നു; വായ്കൊണ്ടു ഓരോരുത്തനും താന്താ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ൂട്ടുകാരനോടു സമാധാനം സംസാരിക്കുന്നു; ഉള്ളുകൊണ്ടോ അവന്നായി പതിയ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ഇവനിമിത്തം ഞാൻ അവരെ സന്ദർശിക്കാതെ ഇരിക്കുമോ? ഇങ്ങനെയുള്ള ജാതിയോടു ഞാൻ പകരം ചെയ്യാതെ ഇരിക്കുമേ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അയ്യോ, എന്റെ ജനത്തിന്റെ പുത്രിയുടെ നിഹതന്മാർ നിമിത്തം രാവും പകലും കരയേണ്ടതിന്നു എന്റെ ത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ു യഹോവയുടെ അരുളപ്പാ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പർവ്വതങ്ങളെക്കുറിച്ചു ഞാൻ കരച്ചലും വിലാപവും മരുഭൂമിയിലെ മേച്ചൽപുറങ്ങളെക്കുറിച്ചു പ്രലാപ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ുടങ്ങും; ആരും വഴിപോകാതവണ്ണം അവ വെന്തുപോയിരിക്കുന്നു; കന്നുകാലികളുടെ ഒച്ച കേൾക്കുന്നില്ല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കാശത്തിലെ പക്ഷികളും മൃഗങ്ങളും എല്ലാം വിട്ടുപോയിരിക്കുന്ന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ഞാൻ യെരൂശലേമിനെ കൽകുന്നുകളും കുറുനരികളുടെ പാർപ്പിടവും ആക്കും; ഞാൻ യെഹൂദാപട്ടണങ്ങളെ നിവാസിക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ല്ലാതാകുംവണ്ണം ശൂന്യമാക്കിക്കള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ഇതു ഗ്രഹിപ്പാൻ തക്ക ജ്ഞാനമുള്ളവൻ ആർ? അവതിനെ പ്രസ്താവിപ്പാൻ തക്കവണ്ണം യഹോവയുടെ വായ് ആരോ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രുളിച്ചെയ്തു? ആരും വഴിപോകാതവണ്ണം ദേശം നശിച്ചു മരുഭൂമിപോലെ വെന്തുപോകുവാൻ സംഗതി എന്ത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യഹോവ അരുളിച്ചെയ്യുന്നതു: ഞൻ അവരുടെ മുമ്പിൽ വെച്ച ന്യായപ്രമാണം അവർ ഉപേക്ഷിച്ചു എന്റെ വാ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േൾക്കയോ അതു അനുസരിച്ചു നടക്കയോ ചെയ്യാത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െള്ളവും എന്റെ കണ്ണു കണ്ണുനീരുറവും ആയിരുന്നെങ്കിൽ കൊള്ളായിരുന്നു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നമ്മുടെ കണ്ണിൽനിന്നു കണ്ണുനീർ ഒഴുകത്തക്കവണ്ണവും നമ്മുടെ കൺപോളയിൽനിന്നു വെള്ളം ചാടത്തക്കവണ്ണ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ർ ബദ്ധപ്പെട്ടു വിലാപം കഴിക്കട്ട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തങ്ങളുടെ ഹൃദയത്തിന്റെ ശാഠ്യത്തെയും തങ്ങളുടെ പിതാക്കന്മാർ തങ്ങളെ അഭ്യസിപ്പിച്ച ബാൽവിഗ്രഹങ്ങള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നുസരിച്ചു നടന്നതുകൊണ്ട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സീയോനിൽനിന്നു ഒരു വിലാപം കേൾക്കുന്നു; നാം എത്ര ശൂന്യമായിരിക്കുന്നു; നാം അത്യന്ത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ാണിച്ചിരിക്കുന്നു; നാം ദേശത്തെ വിട്ടുപോയല്ലോ; നമ്മുടെ നിവാസങ്ങളെ അവർ തള്ളിയിട്ടുകളഞ്ഞ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യിസ്രായേലിന്റെ ദൈവമായ സൈന്യങ്ങളുടെ യഹോവ ഇപ്രകാരം അരുളിച്ചെയ്യുന്നു: ഞാൻ ഈ ജനത്തെ കാഞ്ഞിരംകൊണ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ോഷിപ്പിച്ചു നഞ്ചുവെള്ളം കുടിപ്പ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അവരും അവരുടെ പിതാക്കന്മാരും അറിയാത്ത ജാതികളുടെ ഇടയിൽ ഞാൻ അവരെ ചിന്നിച്ചു, അവരെ മുടിക്കുവോള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രുടെ പിന്നാലെ വാൾ അയ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അയ്യോ, എന്റെ ജനത്തെ വിട്ടു പോയ്ക്കളയേണ്ടതിന്നു മരുഭൂമിയിൽ വഴിയാത്രക്കാർക്കുള്ള ഒരു സത്ര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എന്നാൽ സ്ത്രീകളേ, യഹോവയുടെ വചനം കേൾപ്പിൻ; നിങ്ങളുടെ ചെവി അവന്റെ വായിലെ വചനം ശ്രദ്ധിക്കട്ടെ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ങ്ങളുടെ പുത്രിമാരെ വിലാപവും ഓരോരുത്തി താന്താന്റെ കൂട്ടുകാരത്തിയെ പ്രലാപവും അഭ്യസിപ്പിപ്പ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സൈന്യങ്ങളുടെ യഹോവ ഇപ്രകാരം അരുളിച്ചെയ്യുന്നു: നിങ്ങൾ ചിന്തിച്ചു വിലാപക്കാരത്തികളെ വിളിച്ച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രുത്തുവിൻ; സാമർത്ഥ്യമുള്ള സ്ത്രീകളെ ആളയച്ചു വരുത്തു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വിശാലസ്ഥലത്തുനിന്നു പൈതങ്ങളെയും വീഥികളിൽനിന്നു യുവാക്കളെയും ഛേദിച്ചുകളയേണ്ടതിന്നു മരണം നമ്മ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ിളിവാതിലുകളിൽകൂടി കയറി നമ്മുടെ അരമനകളിലേക്കു പ്രവേശിച്ച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മനുഷ്യരുടെ ശവങ്ങൾ വയലിലെ ചാണകംപോലെയും കൊയ്ത്തുകാരന്റെ പിമ്പിലെ അരിപ്പിടിപോലെയും വീഴും; ആര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യെ കൂട്ടിച്ചേർക്കയില്ല എന്നു യഹോവയുടെ അരുളപ്പാടു എന്നു പറ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യഹോവ ഇപ്രകാരം അരുളിച്ചെയ്യുന്നു: ജ്ഞാനി തന്റെ ജ്ഞാനത്തിൽ പ്രശംസിക്കരുതു; ബലവാൻ തന്റെ ബലത്ത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്രശംസിക്കരുതു; ധനവാൻ തന്റെ ധനത്തിലും പ്രശംസിക്കരു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ിക്കു കിട്ടിയെങ്കിൽ കൊള്ളായിരുന്നു! അവരെല്ലാവരും വ്യഭിചാരികളും ദ്രോഹികളുടെ കൂട്ടവുമ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പ്രശംസിക്കുന്നവനോ: യഹോവയായ ഞാൻ ഭൂമിയിൽ ദയയും ന്യായവും നീതിയും പ്രവർത്തിക്കുന്നു എന്നിങ്ങന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 ഗ്രഹിച്ചറിയുന്നതിൽ തന്നേ പ്രശംസിക്കട്ടെ; ഇതിൽ അല്ലോ എനിക്കു പ്രസാദമുള്ളതു എന്നു യഹോവയ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രുളപ്പാ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ഇതാ മിസ്രയീം, യെഹൂദാ, ഏദോം, അമ്മോന്യർ, മോവാബ്, തലയുടെ അരികു വടിക്കുന്ന മരുവാസികൾ എന്നിങ്ങന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ഗ്രചർമ്മത്തോടുകൂടിയ സകല പരിച്ഛേദനക്കാരെയും ഞാൻ ശിക്ഷിപ്പാനുള്ള കാലം വ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സകലജാതികളും അഗ്രചർമ്മികളല്ലോ; എന്നാൽ യിസ്രായേൽഗൃഹം ഒക്കെയും ഹൃദയത്തിൽ അഗ്രചർമ്മികളാകുന്നു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ഹോവയുടെ അരുളപ്പാ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അവർ വ്യാജത്തിന്നായിട്ടു നാവു വില്ലുപോലെ കുലെക്കുന്നു; അവർ സത്യത്തിന്നായിട്ടല്ല ദേശത്തു വീര്യ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ാണിക്കുന്നതു; അവർ ഒരു ദോഷം വിട്ടു മറ്റൊരു ദോഷത്തിന്നു പുറപ്പെടുന്നു; അവർ എന്നെ അറിയുന്നില്ല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ഹോവയുടെ അരുളപ്പാ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നിങ്ങൾ ഓരോരുത്തനും താന്താന്റെ കൂട്ടുകാരനെ സൂക്ഷിച്ചുകൊൾവിൻ; ഒരു സഹോദരനിലും നിങ്ങ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2026-06-03T09:03:17Z</dcterms:created>
  <dcterms:modified xsi:type="dcterms:W3CDTF">2026-06-03T09:03:17Z</dcterms:modified>
  <dc:title>எரேமியா : 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