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ிதர்கள் மத்தியில் வாசம் செய்பவரே
எங்கள் நடுவிலே வசித்திட விரும்பிடும் தெய்வமே (தேவன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சிங்காசனம் அமைத்திட
உம்மை துதிக்கிறோம் இயேசுவே
பரிசுத்த அலங்காரத்துடனே
உம்மை தொழுகிறோம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் உலாவிடும்
எங்களோடு என்றும் வாசம் 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2026-07-30T15:32:09Z</dcterms:created>
  <dcterms:modified xsi:type="dcterms:W3CDTF">2026-07-30T15:32:09Z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