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Thou everlasting Spirit, 
Bring to every thankful mind 
All the Saviour's dying merit, 
All His sufferings for mankind : 
True Recorder of His passion, 
Now the living faith impart ; 
Now reveal His great salvation 
Unto every faithful hear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, Thou witness of His dying ; 
Come, Remembrancer Divine ; 
Let us feel Thy power applying 
Christ to every soul, and mine ; 
Let us groan Thine inward groaning ; 
Look on Him we pierced, and 
grieve ; 
All partake the grace atoning----- 
All the sprinkled blood recei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
3 Yes, in me, in me He dwelleth ; 
I in Him, and He in me ! 
And my empty soul He filleth, 
Here and through eternity. 
Thus I wait for His returning, 
Singing ail the way to heaven ; 
Such the joyous song of morning, 
Such the banquet song of eve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2026-06-10T07:30:01Z</dcterms:created>
  <dcterms:modified xsi:type="dcterms:W3CDTF">2026-06-10T07:30:01Z</dcterms:modified>
  <dc:title>Hymn : 280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