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நியாயப்பிரமாணத்தினாலாகும் நீதியைக்குறித்து: இவைகளைச் செய்கிற மனுஷன் இவைகளால் பிழைப்பான் என்று எழுதியிரு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சுவாசத்தினாலாகும் நீதியானது: கிறிஸ்துவை இறங்கிவரப்பண்ணும்படி பரலோகத்துக்கு ஏறுகிறவன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சுவாசத்தினாலாகும் நீதியானது: கிறிஸ்துவை இறங்கிவரப்பண்ணும்படி பரலோகத்துக்கு ஏறுகிறவன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சுவாசத்தினாலாகும் நீதியானது: கிறிஸ்துவை இறங்கிவரப்பண்ணும்படி பரலோகத்துக்கு ஏறுகிறவன் ய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ல்லது கிறிஸ்துவை மரித்தோரிலிருந்து ஏறிவரப்பண்ணும்படி பாதாளத்துக்கு இறங்குகிறவன் யார்? என்று உன் உள்ளத்திலே சொல்லாதிருப்பாயாக என்று சொல்லுகிறதுமன்றி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ல்லது கிறிஸ்துவை மரித்தோரிலிருந்து ஏறிவரப்பண்ணும்படி பாதாளத்துக்கு இறங்குகிறவன் யார்? என்று உன் உள்ளத்திலே சொல்லாதிருப்பாயாக என்று சொல்லுகிறதுமன்றி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 வார்த்தை எனக்குச் சமீபமாய் உன் வாயிலும் உன் இருதயத்திலும் இருக்கிறது என்றும் சொல்லுகிறது; இந்த வார்த்தை நாங்கள் பிரசங்கிக்கிற விசுவாசத்தின் வார்த்தைய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 வார்த்தை எனக்குச் சமீபமாய் உன் வாயிலும் உன் இருதயத்திலும் இருக்கிறது என்றும் சொல்லுகிறது; இந்த வார்த்தை நாங்கள் பிரசங்கிக்கிற விசுவாசத்தின் வார்த்தைய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வென்றால், கர்த்தராகிய இயேசுவை நீ உன் வாயினாலே அறிக்கையிட்டு, தேவன் அவரை மரித்தோரிலிருந்து எழுப்பினாரென்று உன் இருதயத்திலே விசுவாசித்தால் இரட்சிக்கப்ப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வென்றால், கர்த்தராகிய இயேசுவை நீ உன் வாயினாலே அறிக்கையிட்டு, தேவன் அவரை மரித்தோரிலிருந்து எழுப்பினாரென்று உன் இருதயத்திலே விசுவாசித்தால் இரட்சிக்கப்பட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இஸ்ரவேலர் இரட்சிக்கப்படவேண்டும் என்பதே என் இருதயத்தின் விருப்பமும் நான் தேவனை நோக்கிச்செய்யும் விண்ணப்பமு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யுண்டாக இருதயத்திலே விசுவாசிக்கப்படும், இரட்சிப்புண்டாக வாயினாலே அறிக்கைபண்ணப்ப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யுண்டாக இருதயத்திலே விசுவாசிக்கப்படும், இரட்சிப்புண்டாக வாயினாலே அறிக்கைபண்ண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ை விசுவாசிக்கிறவன் எவனோ அவன் வெட்கப்படுவதில்லையென்று வேதம் சொல்லு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னென்றும் கிரேக்கனென்றும் வித்தியாசமே இல்லை; எல்லாருக்குங் கர்த்தரானவர் தம்மைத் தொழுதுகொள்ளுகிற யாவருக்கும் ஐசுவரியசம்பன்னராய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னென்றும் கிரேக்கனென்றும் வித்தியாசமே இல்லை; எல்லாருக்குங் கர்த்தரானவர் தம்மைத் தொழுதுகொள்ளுகிற யாவருக்கும் ஐசுவரியசம்பன்னராயிருக்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கர்த்தருடைய நாமத்தைத் தொழுதுகொள்ளுகிற எவனும் இரட்சிக்கப்பட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ை விசுவாசியாதவர்கள் எப்படி அவரைத் தொழுதுகொள்ளுவார்கள்? அவரைக்குறித்துக் கேள்விப்படாதவாகள் எப்படி விசுவாசிப்பார்கள்? பிரசங்கிக்கிறவன் இல்லாவிட்டால் எப்படிக் கேள்விப்படுவார்கள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ை விசுவாசியாதவர்கள் எப்படி அவரைத் தொழுதுகொள்ளுவார்கள்? அவரைக்குறித்துக் கேள்விப்படாதவாகள் எப்படி விசுவாசிப்பார்கள்? பிரசங்கிக்கிறவன் இல்லாவிட்டால் எப்படிக் கேள்விப்படுவார்கள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ை விசுவாசியாதவர்கள் எப்படி அவரைத் தொழுதுகொள்ளுவார்கள்? அவரைக்குறித்துக் கேள்விப்படாதவாகள் எப்படி விசுவாசிப்பார்கள்? பிரசங்கிக்கிறவன் இல்லாவிட்டால் எப்படிக் கேள்விப்படுவார்கள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ுப்பப்படாவிட்டால் எப்படிப் பிரசங்கிப்பார்கள் சமாதானத்தைக்கூறி, நற்காரியங்களைச் சுவிசேஷமாய் அறிவிக்கிறவர்களுடைய பாதங்கள் எவ்வளவு அழகானவைகள் என்று எழுதியிருக்கிற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ப்பற்றி அவர்களுக்கு வைராக்கியமுண்டென்று அவர்களைக் குறித்துச் சாட்சிசொல்லுகிறேன்; ஆகிலும் அது அறிவுக்கேற்ற வைராக்கியமல்ல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ுப்பப்படாவிட்டால் எப்படிப் பிரசங்கிப்பார்கள் சமாதானத்தைக்கூறி, நற்காரியங்களைச் சுவிசேஷமாய் அறிவிக்கிறவர்களுடைய பாதங்கள் எவ்வளவு அழகானவைகள் என்று எழுதியிருக்கிறத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சுவிசேஷத்துக்கு எல்லாரும் கீழ்ப்படியவில்லை. அதைக்குறித்து ஏசாயா: கர்த்தாவே, எங்கள் மூலமாய்க் கேள்விப்பட்டதை விசுவாசித்தவன் யார் என்று சொல்லு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சுவிசேஷத்துக்கு எல்லாரும் கீழ்ப்படியவில்லை. அதைக்குறித்து ஏசாயா: கர்த்தாவே, எங்கள் மூலமாய்க் கேள்விப்பட்டதை விசுவாசித்தவன் யார் என்று சொல்லு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விசுவாசம் கேள்வியினாலே வரும், கேள்வி தேவனுடைய வசனத்தினாலே வர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விசுவாசம் கேள்வியினாலே வரும், கேள்வி தேவனுடைய வசனத்தினாலே வர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யிருக்க, அவர்கள் கேள்விப்படவில்லையா என்று கேட்கிறேன்; கேள்விப்பட்டார்கள், அவைகளின் சத்தம் பூமியெங்கும் அவைகளின் வசனங்கள் பூச்சக்கரத்துக் கடைசிவரைக்கும் செல்லுகிறத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யிருக்க, அவர்கள் கேள்விப்படவில்லையா என்று கேட்கிறேன்; கேள்விப்பட்டார்கள், அவைகளின் சத்தம் பூமியெங்கும் அவைகளின் வசனங்கள் பூச்சக்கரத்துக் கடைசிவரைக்கும் செல்லுகிறத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ர் அதை அறியவில்லையா என்று கேட்கிறேன், அறிந்தார்கள். முதலாவது, மோசே: எனக்கு ஜனங்களல்லாதவர்களைக்கொண்டு நான் உங்களுக்கு எரிச்சல் உண்டாக்குவேன்; புத்தியீனமுள்ள ஜனங்களாலே உங்களுக்குக் கோபமூட்டுவ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ர் அதை அறியவில்லையா என்று கேட்கிறேன், அறிந்தார்கள். முதலாவது, மோசே: எனக்கு ஜனங்களல்லாதவர்களைக்கொண்டு நான் உங்களுக்கு எரிச்சல் உண்டாக்குவேன்; புத்தியீனமுள்ள ஜனங்களாலே உங்களுக்குக் கோபமூட்டுவே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ர் அதை அறியவில்லையா என்று கேட்கிறேன், அறிந்தார்கள். முதலாவது, மோசே: எனக்கு ஜனங்களல்லாதவர்களைக்கொண்டு நான் உங்களுக்கு எரிச்சல் உண்டாக்குவேன்; புத்தியீனமுள்ள ஜனங்களாலே உங்களுக்குக் கோபமூட்டுவ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ப்பற்றி அவர்களுக்கு வைராக்கியமுண்டென்று அவர்களைக் குறித்துச் சாட்சிசொல்லுகிறேன்; ஆகிலும் அது அறிவுக்கேற்ற வைராக்கியமல்ல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ல்லாமலும் ஏசாயா: என்னைத் தேடாதவர்களாலே கண்டறியப்பட்டேன். என்னை விசாரித்துக் கேளாதவர்களுக்கு வெளியரங்கமானேன் என்று தைரியங்கொண்டு சொல்லு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ல்லாமலும் ஏசாயா: என்னைத் தேடாதவர்களாலே கண்டறியப்பட்டேன். என்னை விசாரித்துக் கேளாதவர்களுக்கு வெளியரங்கமானேன் என்று தைரியங்கொண்டு சொல்லு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ரைக் குறித்தோ: கீழ்ப்படியாதவர்களும் எதிர்த்துப் பேசுகிறவர்களுமாயிருக்கிற ஜனங்களிடத்திற்கு நாள்முழுதும் என் கைகளை நீட்டினேன் என்று அவன் சொல்லியிருக்கி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ரைக் குறித்தோ: கீழ்ப்படியாதவர்களும் எதிர்த்துப் பேசுகிறவர்களுமாயிருக்கிற ஜனங்களிடத்திற்கு நாள்முழுதும் என் கைகளை நீட்டினேன் என்று அவன் சொல்லியிருக்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ரைக் குறித்தோ: கீழ்ப்படியாதவர்களும் எதிர்த்துப் பேசுகிறவர்களுமாயிருக்கிற ஜனங்களிடத்திற்கு நாள்முழுதும் என் கைகளை நீட்டினேன் என்று அவன் சொல்லியிருக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ப்படியென்றால், அவர்கள் தேவநீதியை அறியாமல், தங்கள் சுயநீதியை நிலைநிறுத்தத் தேடுகிறபடியால் தேவநீதிக்குக் கீழ்ப்படியாதிர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ப்படியென்றால், அவர்கள் தேவநீதியை அறியாமல், தங்கள் சுயநீதியை நிலைநிறுத்தத் தேடுகிறபடியால் தேவநீதிக்குக் கீழ்ப்படியாதிரு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சுவாசிக்கிற எவனுக்கும் நீதி உண்டாகும்படியாகக் கிறிஸ்து நியாயப்பிரமாணத்தின் முடிவாயிரு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சுவாசிக்கிற எவனுக்கும் நீதி உண்டாகும்படியாகக் கிறிஸ்து நியாயப்பிரமாணத்தின் முடிவாயிரு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நியாயப்பிரமாணத்தினாலாகும் நீதியைக்குறித்து: இவைகளைச் செய்கிற மனுஷன் இவைகளால் பிழைப்பான் என்று எழுதியிருக்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મની બાબતોનું પાલન કરવાથી જીવન મેળવ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રંતુ વિશ્વાસના માર્ગે યોગ્યતા મેળવવા વિષે શાસ્ત્ર આમ કહે છે: “તમે પોતે આવું ન કહેશો Њ ‘ઉ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કાશમાં કોણ જશે?”‘ (આનો અર્થ એ છે કે, “ખ્રિસ્તને પ્રાપ્ત કરવા અને તેને પૃથ્વી પર પાછો નીચે લાવ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કાશમાં કોણ જશ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અથવા તમે આમ પણ પૂછશો નહિ, કે પૃથ્વીના કે ઊડાણમાં કોણ ઊતરશે?” (એનો અર્થ છે Њ “નીચે પાતાળ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લોકમાં જઈને મૃત્યુમાંથી ખ્રિસ્તને પૃથ્વી પર કોણ લઈ આવશે?”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શાસ્ત્ર જે કહે છે તે આ છે: “દેવનો સંદેશ તો તમારી પાસે છે; તે તમારા મુખમાં અને હૃદયમાં છે.”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દેશ તે જ વિશ્વાસનો સંદેશ છે, કે જે અમે લોકોને કહ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ો તમે તમારી મુખવાણીનો ઉપયોગ આમ કહેવા માટે કરશો કે, “ઈસુ પ્રભુ છે,” અને જો તમે તમારા મનમાં માન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દેવે ઈસુને મૃત્યુમાંથી ઉઠાડયો છે, તો તમારું તારણ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ભાઈઓ તથા બહેનો, મારી સૌથી મોટી ઈચ્છા એ છે કે યહૂદિઓ તારણ પામે. દેવને મારી એ જ પ્રાર્થન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ા, અમે અમારા હૃદયોથી માનીએ છીએ, અને તેથી અમને ન્યાયી ઠરાવાયા છે. અને, “અમે એમાં માનીએ છીએ.” એ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વા માટે અમે અમારી મુખની વાણીનો ઉપયોગ કરીએ છીએ; અને તેથી આપણું તારણ થ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ા, ધર્મશાસ્ત્ર કહે છે, “જે કોઈ વ્યક્તિ તેનામાં વિશ્વાસ કરે છે તેને શરમાવું નહિ પડ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એ ધર્મશાસ્ત્ર કહે છે, “જે કોઈ વ્યક્તિ,” કારણ કે યહૂદિઓ અને બિન-યહૂદિઓ વચ્ચે કોઈ ભેદભાવ નથી. એ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ભુ સૌ લોકોને પ્રભુ છે. પ્રભુમાં વિશ્વાસ રાખનાર સૌ લોકોને પ્રભુ અનેક આશીર્વાદ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ા, શાસ્ત્ર કહે છે, “પ્રભુમાં વિશ્વાસ રાખનાર દરેક વ્યક્તિ તારણ પામ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સહાય માટે તેઓ પ્રભુમાં ભરોસો મૂકી શકે તે પહેલાં લોકોએ પ્રભુમાં વિશ્વાસ કરવો જોઈએ. અને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ભુમાં વિશ્વાસ કરે તે પહેલાં તેમણે પ્રભુ વિષે સાંભળેલું હોવું જોઈએ. અને લોકો પ્રભુ વિષે સાંભળ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બીજી કોઈ વ્યક્તિએ તેમને પ્રભુ વિષે કહેવું પડ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ને લોકોની પાસે જઈને તેઓને બધું કહેવા માટે કોઈક વ્યક્તિને મોકલવી પડે. શાસ્ત્રમાં લખેલું છે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યહૂદિઓ વિષે હું આ કહી શકું છું કે: તેઓ દેવને અનુસરવાનો ખરેખર પ્રયત્ન કરે છે. પરંતુ સાચો માર્ગ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સુવાર્તા લાવનાર પ્રબોધકો કે ઉપદેશકોનાં પગલા કેવાં સુંદર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રંતુ બધા જ યહૂદિઓએ એ સુવાર્તા માની નહિ. યશાયાએ કહ્યું, “હે પ્રભુ, અમે લોકોને જે કહ્યું એ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નનારા કોણ હતા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મ, સુવાર્તા સાંભળવાથી વિશ્વાસ આવે છે. જ્યારે કોઈ વ્યક્તિ લોકોને ખ્રિસ્ત વિષે કહે છે ત્યાર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વાર્તા લોકોને સાંભળવા મળ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રંતુ હું પૂછું છું, “શું લોકોએ એ સુવાર્તા સાંભળી નથી?” હા, તેઓએ સાંભળી જ હતી જેમ શાસ્ત્ર કહ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:“આખી દુનિયામાં તેઓને અવાજ ફેલાઈ ગયો; આખા જગતમાં બધે જ તેઓનાં વચનો ફેલાયાં છે.” ગીતશાસ્ત્ર 19: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વળી હું પૂછું કે, “શું ઈસ્રાએલના લોકો એ સુવાર્તા સમજી ન શક્યા?” હા, તેઓ સમજ્યા હતા. પ્રથમ મૂસ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 વિષે આમ કહે છે:“જે પ્રજા હજી ખરેખર રાષ્ટ્ર બની નથી, એવા લોકો ઉપર હું તમારામાં ઈર્ષા ઉત્પન્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 જે રાષ્ટ્રમાં સમજશક્તિ નથી તેની પ્રજા ઉપર હું તમારામાં ક્રોધ ઉત્પન્ન કરીશ.” પુર્નનિયમ 32:2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ણ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ેવ માટે આવું કહેનાર યશાયાએ હિંમતપૂર્વક કહ્યું:“જેઓ મને શોધતા ન હતા-તેઓને હું મળ્યો; જેમણે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દી ખોળયો નહોતો એવા લોકોની આગળ હું પ્રગટ થયો.” યશાયા 65: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બિનયહૂદિઓ વિષે યશાયા દ્વારા દેવ આમ બોલ્યો. પરંતુ યહૂદિ લોકો વિષે દેવ કહે છે, “એ લોકો માટ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ત-દિવસ રાહ જોઈ રહ્યો છું, પરંતુ મારી આજ્ઞા પાળવાનો અને મને અનુસરવાનો તેઓ ઈન્કાર કરે છે.” યશા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: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દેવ જે માર્ગે લોકોને ન્યાયી બનાવે છે એ તેઓ જાણતા ન હતા. અને પોતાની આગવી રીતે તેઓએ ન્યાયી બનવ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યત્ન કર્યો. આમ દેવની રીતે ન્યાયી બનવાનું તેમણે સ્વીકાર્યુ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ખ્રિસ્તે જૂના નિયમશાસ્ત્રનો અંત આણ્યો, જેથી કરીને ખ્રિસ્તમાં વિશ્વાસ રાખનાર પ્રત્યેક વ્યક્તિ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-પ્રાપ્તિ માટે ન્યાયી બનાવી શક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નિયમ દ્વારા દેવ સાથે ન્યાયી થવા સંબંધમાં મૂસા લખે છે. “જે દરેક વ્યક્તિ નિયમનું પાલન કરે છે,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2026-06-15T13:22:58Z</dcterms:created>
  <dcterms:modified xsi:type="dcterms:W3CDTF">2026-06-15T13:22:58Z</dcterms:modified>
  <dc:title>ரோமர்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