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சுவாசிக்கிற எவனுக்கும் நீதி உண்டாகும்படியாகக் கிறிஸ்து நியாயப்பிரமாணத்தின் முடிவாயிருக்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 நியாயப்பிரமாணத்தினாலாகும் நீதியைக்குறித்து: இவைகளைச் செய்கிற மனுஷன் இவைகளால் பிழைப்பான் என்று எழுதியிருக்கி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 நியாயப்பிரமாணத்தினாலாகும் நீதியைக்குறித்து: இவைகளைச் செய்கிற மனுஷன் இவைகளால் பிழைப்பான் என்று எழுதியிருக்கி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ிசுவாசத்தினாலாகும் நீதியானது: கிறிஸ்துவை இறங்கிவரப்பண்ணும்படி பரலோகத்துக்கு ஏறுகிறவன் யார்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ிசுவாசத்தினாலாகும் நீதியானது: கிறிஸ்துவை இறங்கிவரப்பண்ணும்படி பரலோகத்துக்கு ஏறுகிறவன் யார்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ல்லது கிறிஸ்துவை மரித்தோரிலிருந்து ஏறிவரப்பண்ணும்படி பாதாளத்துக்கு இறங்குகிறவன் யார்? என்று உன் உள்ளத்திலே சொல்லாதிருப்பாயாக என்று சொல்லுகிறதுமன்றி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 வார்த்தை எனக்குச் சமீபமாய் உன் வாயிலும் உன் இருதயத்திலும் இருக்கிறது என்றும் சொல்லுகிறது; இந்த வார்த்தை நாங்கள் பிரசங்கிக்கிற விசுவாசத்தின் வார்த்தைய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 வார்த்தை எனக்குச் சமீபமாய் உன் வாயிலும் உன் இருதயத்திலும் இருக்கிறது என்றும் சொல்லுகிறது; இந்த வார்த்தை நாங்கள் பிரசங்கிக்கிற விசுவாசத்தின் வார்த்தைய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னவென்றால், கர்த்தராகிய இயேசுவை நீ உன் வாயினாலே அறிக்கையிட்டு, தேவன் அவரை மரித்தோரிலிருந்து எழுப்பினாரென்று உன் இருதயத்திலே விசுவாசித்தால் இரட்சிக்கப்படுவாய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னவென்றால், கர்த்தராகிய இயேசுவை நீ உன் வாயினாலே அறிக்கையிட்டு, தேவன் அவரை மரித்தோரிலிருந்து எழுப்பினாரென்று உன் இருதயத்திலே விசுவாசித்தால் இரட்சிக்கப்படுவாய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ோதரரே, இஸ்ரவேலர் இரட்சிக்கப்படவேண்டும் என்பதே என் இருதயத்தின் விருப்பமும் நான் தேவனை நோக்கிச்செய்யும் விண்ணப்பமுமாயிருக்கி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தியுண்டாக இருதயத்திலே விசுவாசிக்கப்படும், இரட்சிப்புண்டாக வாயினாலே அறிக்கைபண்ணப்ப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தியுண்டாக இருதயத்திலே விசுவாசிக்கப்படும், இரட்சிப்புண்டாக வாயினாலே அறிக்கைபண்ணப்ப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ை விசுவாசிக்கிறவன் எவனோ அவன் வெட்கப்படுவதில்லையென்று வேதம் சொல்லு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ூதனென்றும் கிரேக்கனென்றும் வித்தியாசமே இல்லை; எல்லாருக்குங் கர்த்தரானவர் தம்மைத் தொழுதுகொள்ளுகிற யாவருக்கும் ஐசுவரியசம்பன்னராயிருக்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ூதனென்றும் கிரேக்கனென்றும் வித்தியாசமே இல்லை; எல்லாருக்குங் கர்த்தரானவர் தம்மைத் தொழுதுகொள்ளுகிற யாவருக்கும் ஐசுவரியசம்பன்னராயிருக்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லால் கர்த்தருடைய நாமத்தைத் தொழுதுகொள்ளுகிற எவனும் இரட்சிக்கப்படுவ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ை விசுவாசியாதவர்கள் எப்படி அவரைத் தொழுதுகொள்ளுவார்கள்? அவரைக்குறித்துக் கேள்விப்படாதவாகள் எப்படி விசுவாசிப்பார்கள்? பிரசங்கிக்கிறவன் இல்லாவிட்டால் எப்படிக் கேள்விப்படுவார்கள்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ை விசுவாசியாதவர்கள் எப்படி அவரைத் தொழுதுகொள்ளுவார்கள்? அவரைக்குறித்துக் கேள்விப்படாதவாகள் எப்படி விசுவாசிப்பார்கள்? பிரசங்கிக்கிறவன் இல்லாவிட்டால் எப்படிக் கேள்விப்படுவார்கள்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னுப்பப்படாவிட்டால் எப்படிப் பிரசங்கிப்பார்கள் சமாதானத்தைக்கூறி, நற்காரியங்களைச் சுவிசேஷமாய் அறிவிக்கிறவர்களுடைய பாதங்கள் எவ்வளவு அழகானவைகள் என்று எழுதியிருக்கிறத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னுப்பப்படாவிட்டால் எப்படிப் பிரசங்கிப்பார்கள் சமாதானத்தைக்கூறி, நற்காரியங்களைச் சுவிசேஷமாய் அறிவிக்கிறவர்களுடைய பாதங்கள் எவ்வளவு அழகானவைகள் என்று எழுதியிருக்கிறத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ோதரரே, இஸ்ரவேலர் இரட்சிக்கப்படவேண்டும் என்பதே என் இருதயத்தின் விருப்பமும் நான் தேவனை நோக்கிச்செய்யும் விண்ணப்பமுமாயிருக்கிற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னாலும் சுவிசேஷத்துக்கு எல்லாரும் கீழ்ப்படியவில்லை. அதைக்குறித்து ஏசாயா: கர்த்தாவே, எங்கள் மூலமாய்க் கேள்விப்பட்டதை விசுவாசித்தவன் யார் என்று சொல்லுகி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னாலும் சுவிசேஷத்துக்கு எல்லாரும் கீழ்ப்படியவில்லை. அதைக்குறித்து ஏசாயா: கர்த்தாவே, எங்கள் மூலமாய்க் கேள்விப்பட்டதை விசுவாசித்தவன் யார் என்று சொல்லுகி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விசுவாசம் கேள்வியினாலே வரும், கேள்வி தேவனுடைய வசனத்தினாலே வர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விசுவாசம் கேள்வியினாலே வரும், கேள்வி தேவனுடைய வசனத்தினாலே வர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டியிருக்க, அவர்கள் கேள்விப்படவில்லையா என்று கேட்கிறேன்; கேள்விப்பட்டார்கள், அவைகளின் சத்தம் பூமியெங்கும் அவைகளின் வசனங்கள் பூச்சக்கரத்துக் கடைசிவரைக்கும் செல்லுகிறதே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டியிருக்க, அவர்கள் கேள்விப்படவில்லையா என்று கேட்கிறேன்; கேள்விப்பட்டார்கள், அவைகளின் சத்தம் பூமியெங்கும் அவைகளின் வசனங்கள் பூச்சக்கரத்துக் கடைசிவரைக்கும் செல்லுகிறத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டியிருக்க, அவர்கள் கேள்விப்படவில்லையா என்று கேட்கிறேன்; கேள்விப்பட்டார்கள், அவைகளின் சத்தம் பூமியெங்கும் அவைகளின் வசனங்கள் பூச்சக்கரத்துக் கடைசிவரைக்கும் செல்லுகிறத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ஸ்ரவேலர் அதை அறியவில்லையா என்று கேட்கிறேன், அறிந்தார்கள். முதலாவது, மோசே: எனக்கு ஜனங்களல்லாதவர்களைக்கொண்டு நான் உங்களுக்கு எரிச்சல் உண்டாக்குவேன்; புத்தியீனமுள்ள ஜனங்களாலே உங்களுக்குக் கோபமூட்டுவேன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ஸ்ரவேலர் அதை அறியவில்லையா என்று கேட்கிறேன், அறிந்தார்கள். முதலாவது, மோசே: எனக்கு ஜனங்களல்லாதவர்களைக்கொண்டு நான் உங்களுக்கு எரிச்சல் உண்டாக்குவேன்; புத்தியீனமுள்ள ஜனங்களாலே உங்களுக்குக் கோபமூட்டுவேன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ஸ்ரவேலர் அதை அறியவில்லையா என்று கேட்கிறேன், அறிந்தார்கள். முதலாவது, மோசே: எனக்கு ஜனங்களல்லாதவர்களைக்கொண்டு நான் உங்களுக்கு எரிச்சல் உண்டாக்குவேன்; புத்தியீனமுள்ள ஜனங்களாலே உங்களுக்குக் கோபமூட்டுவேன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ைப்பற்றி அவர்களுக்கு வைராக்கியமுண்டென்று அவர்களைக் குறித்துச் சாட்சிசொல்லுகிறேன்; ஆகிலும் அது அறிவுக்கேற்ற வைராக்கியமல்ல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ல்லாமலும் ஏசாயா: என்னைத் தேடாதவர்களாலே கண்டறியப்பட்டேன். என்னை விசாரித்துக் கேளாதவர்களுக்கு வெளியரங்கமானேன் என்று தைரியங்கொண்டு சொல்லுகி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ல்லாமலும் ஏசாயா: என்னைத் தேடாதவர்களாலே கண்டறியப்பட்டேன். என்னை விசாரித்துக் கேளாதவர்களுக்கு வெளியரங்கமானேன் என்று தைரியங்கொண்டு சொல்லுகி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ரைக் குறித்தோ: கீழ்ப்படியாதவர்களும் எதிர்த்துப் பேசுகிறவர்களுமாயிருக்கிற ஜனங்களிடத்திற்கு நாள்முழுதும் என் கைகளை நீட்டினேன் என்று அவன் சொல்லியிருக்கி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ரைக் குறித்தோ: கீழ்ப்படியாதவர்களும் எதிர்த்துப் பேசுகிறவர்களுமாயிருக்கிற ஜனங்களிடத்திற்கு நாள்முழுதும் என் கைகளை நீட்டினேன் என்று அவன் சொல்லியிருக்கி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ைப்பற்றி அவர்களுக்கு வைராக்கியமுண்டென்று அவர்களைக் குறித்துச் சாட்சிசொல்லுகிறேன்; ஆகிலும் அது அறிவுக்கேற்ற வைராக்கியமல்ல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ப்படியென்றால், அவர்கள் தேவநீதியை அறியாமல், தங்கள் சுயநீதியை நிலைநிறுத்தத் தேடுகிறபடியால் தேவநீதிக்குக் கீழ்ப்படியாதிருக்கி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ப்படியென்றால், அவர்கள் தேவநீதியை அறியாமல், தங்கள் சுயநீதியை நிலைநிறுத்தத் தேடுகிறபடியால் தேவநீதிக்குக் கீழ்ப்படியாதிருக்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ப்படியென்றால், அவர்கள் தேவநீதியை அறியாமல், தங்கள் சுயநீதியை நிலைநிறுத்தத் தேடுகிறபடியால் தேவநீதிக்குக் கீழ்ப்படியாதிருக்கி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சுவாசிக்கிற எவனுக்கும் நீதி உண்டாகும்படியாகக் கிறிஸ்து நியாயப்பிரமாணத்தின் முடிவாயிருக்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7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ার্মিক প্রতিপন্ন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বিধি-ব্যবস্থা পালন করে ধার্মিক প্রতিপন্ন হওয়া সম্পর্কে মোশি বলে গেছেন, ‘য়ে ব্যক্তি এই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ধি-ব্যবস্থা পালন করবে সে তার মধ্য দিয়েই জীবন পা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়ে ধার্মিকতা ঈশ্বরে বিশ্বাস থেকে জন্মায় সে সম্বন্ধে শাস্ত্রে বলেছে: ‘মনে মনে কখনও বলো না, ‘ওপ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বর্গে কে যাবে?’’ এর অর্থ, ‘খ্রীষ্টকে কে পৃথিবীতে নামিয়ে আনব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বা নীচে পাতালে কে যাবে?’’ এর অর্থ, মৃতদের মধ্য থেকে কে খ্রীষ্টকে উর্দ্ধে আনব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এ ব্যাপারে শাস্ত্র বলছে: ‘সেই শিক্ষা তোমার কাছেই তোমার মুখে ও হৃদয়ে আছে৷’সে শিক্ষা হল বিশ্বাস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ক্ষা যা আমরা লোকদের কাছে বল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ুমি যদি নিজ মুখে যীশুকে প্রভু বলে স্বীকার কর, এবং অন্তরে বিশ্বাস কর য়ে ঈশ্বরই তাঁকে মৃতদের মধ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জীবিত করেছেন তাহলে উদ্ধার প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ভাই ও বোনেরা, আমার হৃদয়ের একান্ত কামনা এই, য়েন সমস্ত ইহুদী উদ্ধার পায়৷ ঈশ্বরের কাছে এই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ারণ মানুষ অন্তরে বিশ্বাস করে ধার্মিকতা লাভ করার জন্য আর মুখে বিশ্বাসের কথা স্বীকার করে উদ্ধ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বার জন্য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শাস্ত্র এই কথাই বলে যে: ‘য়ে খ্রীষ্টে বিশ্বাস করে সে কখনও লজ্জায় পড়বে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ক্ষেত্রে ইহুদী ও অইহুদীদের মধ্যে কোন পার্থক্য নেই, একই প্রভু সকলের প্রভু৷ যত লোক তাঁকে ডাকে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কলের ওপর তিনি প্রচুর আশীর্বাদ ঢেলে দ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হ্যাঁ, শাস্ত্র বলে, ‘য়ে কেউ তাঁকে বিশ্বাস করে ডাকবে সে উদ্ধার পা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কিন্তু য়াঁকে তারা বিশ্বাস করে না তাঁকে ডাকবে কি কবে? আর যাঁরা তাঁর কথা শোনেনি তাঁকে বিশ্বাসই ব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 করে করবে? কেউ প্রচার না করলে তারা শুনবেই বা কি কর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যাঁরা প্রচার করতে যাবে তারা প্রেরিত না হলে কি করে প্রচার করবে? হ্যাঁ, শাস্ত্রে কিন্তু লেখা আছ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সুসমাচার নিয়ে যাঁরা আসেন তাদের চরণযুগল কি সুন্দর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তর মিনত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কিন্তু ইহুদীদের মধ্যে সকলেই সেই সুসমাচার গ্রহণ করেনি৷ যিশাইয় ঠিকই বলেছেন, ‘প্রভু আমরা যা বলেছ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 ক’জনেই বিশ্বাস করে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ুতরাং সুসমাচার শোনার ভেতর দিয়েই বিশ্বাস উত্‌পন্ন হয় আর কেউ খ্রীষ্টের সুসমাচার শোনালে তখন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রা সুসমাচার শুনতে প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াহলে আমিই জিজ্ঞাসা করি, ‘লোকেরা কি তাঁর সুসমাচার শুনতে পায় নি?’ হ্যাঁ, তারা নিশ্চয়ই শুনে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িষয়ে শাস্ত্র বলছে:‘তাঁদের রব পৃথিবীর কোণে কোণে পৌঁচেছে, তাঁদের বাক্য পৃথিবীর সর্বত্র পৌঁ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ছে৷’গীতসংহিতা 19 :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আবার আমি বলি, ‘ইস্রায়েলীয়রা কি বুঝতে পারে নি?’ হ্যাঁ, তারা বুঝতে পেরেছিল৷ ঈশ্বরের হয়ে প্রথম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োশি এই কথা বলেছেন:‘যাঁরা জাতি বলেই গন্য নয়, এমন লোকদের মাধ্যমে আমি তোমাদের ঈর্ষান্বিত করব৷ অজ্ঞ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তির দ্বারা তোমাদের ক্রুদ্ধ করব৷’দ্বিতীয় বিবরণ 32 : 21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ি ইহুদীদের বিষয়ে একথা বলতে পারি য়ে ঈশ্বরের বিষয়ে তাদের উত্‌সাহ আছে; কিন্তু এটা তাদের জ্ঞা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এরপর ঈশ্বরের মুখপাত্র হয়ে যিশাইয় যথেষ্ট সাহসের সঙ্গে বললেন:‘যাঁরা আমায় খোঁজে নি তারাই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কে পেয়েছে; আর যাঁরা আমাকে চায় নি তাদের কাছেই আমি নিজেকে প্রকাশ করেছি৷’যিশাইয় 65:1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কিন্তু ইহুদীদের সম্বন্ধে ঈশ্বর বলেন, ‘সমস্ত দিন ধরে দুহাত বাড়িয়ে আমি তাদের জন্য অপেক্ষা কর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তারা আমার অবাধ্য এবং তারা আমার বিরোধিতা করেই চলে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পর ভিত্তি করে 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়ে পথে ঈশ্বর মানুষকে ধার্মিক প্রতিপন্ন করেন তারা সেই পথ জানে না৷ তারা নিজেদের প্রচেষ্ট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সাক্ষাতে ধার্মিক প্রতিপন্ন হতে চায়৷ তাই য়ে পথে ঈশ্বর মানুষকে ধার্মিক প্রতিপন্ন করেন,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গ্রহণ করে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খ্রীষ্টের আগমনে বিধি-ব্যবস্থার যুগ শেষ হয়েছে৷ এখন যাঁরা তাঁকে বিশ্বাস করে তারাই ঈশ্বরের সাক্ষ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2026-07-30T23:18:29Z</dcterms:created>
  <dcterms:modified xsi:type="dcterms:W3CDTF">2026-07-30T23:18:29Z</dcterms:modified>
  <dc:title>ரோமர்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