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presProps" Target="presProps.xml"/>
  <Relationship Id="rId42" Type="http://schemas.openxmlformats.org/officeDocument/2006/relationships/viewProps" Target="viewProps.xml"/>
  <Relationship Id="rId4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ேலும் அதிகாரிகள் நற்கிரியைகளுக்கல்ல, துர்க்கிரியைகளுக்கே பயங்கரமாயிருக்கிறார்கள்; ஆகையால் நீ அதிகாரத்திற்குப் பயப்படாதிருக்கவேண்டுமானால், நன்மைசெய், அதினால் உனக்குப் புகழ்ச்சி உண்டாக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க்கு நன்மை உண்டாகும்பொருட்டு, அவன் தேவஊழியக்காரனாயிருக்கிறான். நீ தீமைசெய்தால் பயந்திரு; பட்டயத்தை அவன் விருதாவாய்ப் பிடித்திருக்கவில்லை; தீமைசெய்கிறவன்மேல் கோபாக்கினை வரப்பண்ணும்படி, அவன் நீதியைச் செலுத்துகிற தேவஊழியக்காரனாயிருக்கிறானே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க்கு நன்மை உண்டாகும்பொருட்டு, அவன் தேவஊழியக்காரனாயிருக்கிறான். நீ தீமைசெய்தால் பயந்திரு; பட்டயத்தை அவன் விருதாவாய்ப் பிடித்திருக்கவில்லை; தீமைசெய்கிறவன்மேல் கோபாக்கினை வரப்பண்ணும்படி, அவன் நீதியைச் செலுத்துகிற தேவஊழியக்காரனாயிருக்கிறானே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க்கு நன்மை உண்டாகும்பொருட்டு, அவன் தேவஊழியக்காரனாயிருக்கிறான். நீ தீமைசெய்தால் பயந்திரு; பட்டயத்தை அவன் விருதாவாய்ப் பிடித்திருக்கவில்லை; தீமைசெய்கிறவன்மேல் கோபாக்கினை வரப்பண்ணும்படி, அவன் நீதியைச் செலுத்துகிற தேவஊழியக்காரனாயிருக்கிறானே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, நீங்கள் கோபாக்கினையினிமித்தம் மாத்திரமல்ல, மனச்சாட்சியினிமித்தமும் கீழ்ப்படியவேண்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, நீங்கள் கோபாக்கினையினிமித்தம் மாத்திரமல்ல, மனச்சாட்சியினிமித்தமும் கீழ்ப்படியவேண்ட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, நீங்கள் கோபாக்கினையினிமித்தம் மாத்திரமல்ல, மனச்சாட்சியினிமித்தமும் கீழ்ப்படியவேண்ட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ற்காகவே நீங்கள் வரியையும் கொடுக்கிறீர்கள். அவர்கள் இந்த வேலையைப் பார்த்துவருகிற தேவஊழியக்காரராயிருக்கிறார்களே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ற்காகவே நீங்கள் வரியையும் கொடுக்கிறீர்கள். அவர்கள் இந்த வேலையைப் பார்த்துவருகிற தேவஊழியக்காரராயிருக்கிறார்களே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 யாவருக்கும் செலுத்தவேண்டிய கடமைகளைச் செலுத்துங்கள்; எவனுக்கு வரியைச் செலுத்தவேண்டியதோ அவனுக்கு வரியையும், எவனுக்குத் தீர்வையைச் செலுத்தவேண்டியதோ அவனுக்குத் தீர்வையையும் செலுத்துங்கள்; எவனுக்குப் பயப்படவேண்டியதோ அவனுக்குப் பயப்படுங்கள்; எவனைக் கனம்பண்ணவேண்டியதோ அவனைக் கனம்பண்ணுங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ுர்இச்சைகளுக்கு இடமாக உடலைப் பேணாமலிருந்து, கர்த்தராகிய இயேசுகிறிஸ்துவைத் தரித்துக்கொள்ளு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 யாவருக்கும் செலுத்தவேண்டிய கடமைகளைச் செலுத்துங்கள்; எவனுக்கு வரியைச் செலுத்தவேண்டியதோ அவனுக்கு வரியையும், எவனுக்குத் தீர்வையைச் செலுத்தவேண்டியதோ அவனுக்குத் தீர்வையையும் செலுத்துங்கள்; எவனுக்குப் பயப்படவேண்டியதோ அவனுக்குப் பயப்படுங்கள்; எவனைக் கனம்பண்ணவேண்டியதோ அவனைக் கனம்பண்ணுங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 யாவருக்கும் செலுத்தவேண்டிய கடமைகளைச் செலுத்துங்கள்; எவனுக்கு வரியைச் செலுத்தவேண்டியதோ அவனுக்கு வரியையும், எவனுக்குத் தீர்வையைச் செலுத்தவேண்டியதோ அவனுக்குத் தீர்வையையும் செலுத்துங்கள்; எவனுக்குப் பயப்படவேண்டியதோ அவனுக்குப் பயப்படுங்கள்; எவனைக் கனம்பண்ணவேண்டியதோ அவனைக் கனம்பண்ணுங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ஒருவரிடத்திலொருவர் அன்புகூருகிற கடனேயல்லாமல், மற்றொன்றிலும் ஒருவனுக்கும் கடன்படாதிருங்கள்; பிறனிடத்தில் அன்புகூருகிறவன் நியாயப்பிரமாணத்தை நிறைவேற்றுகி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ஒருவரிடத்திலொருவர் அன்புகூருகிற கடனேயல்லாமல், மற்றொன்றிலும் ஒருவனுக்கும் கடன்படாதிருங்கள்; பிறனிடத்தில் அன்புகூருகிறவன் நியாயப்பிரமாணத்தை நிறைவேற்றுகி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ப்படியென்றால், விபசாரம் செய்யாதிருப்பாயாக, கொலை செய்யாதிருப்பாயாக, களவு செய்யாதிருப்பாயாக, பொய்ச்சாட்சி சொல்லாதிருப்பாயாக, இச்சியாதிருப்பாயாக என்கிற இந்தக்கற்பனைகளும், வேறே எந்தக் கற்பனையும், உன்னிடத்தில் நீ அன்புகூருகிறதுபோலப் பிறனிடத்திலும் அன்புகூருவாயாக என்கிற ஒரே வார்த்தையிலே தொகையாய் அடங்கியிருக்கிற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ப்படியென்றால், விபசாரம் செய்யாதிருப்பாயாக, கொலை செய்யாதிருப்பாயாக, களவு செய்யாதிருப்பாயாக, பொய்ச்சாட்சி சொல்லாதிருப்பாயாக, இச்சியாதிருப்பாயாக என்கிற இந்தக்கற்பனைகளும், வேறே எந்தக் கற்பனையும், உன்னிடத்தில் நீ அன்புகூருகிறதுபோலப் பிறனிடத்திலும் அன்புகூருவாயாக என்கிற ஒரே வார்த்தையிலே தொகையாய் அடங்கியிருக்கிற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ப்படியென்றால், விபசாரம் செய்யாதிருப்பாயாக, கொலை செய்யாதிருப்பாயாக, களவு செய்யாதிருப்பாயாக, பொய்ச்சாட்சி சொல்லாதிருப்பாயாக, இச்சியாதிருப்பாயாக என்கிற இந்தக்கற்பனைகளும், வேறே எந்தக் கற்பனையும், உன்னிடத்தில் நீ அன்புகூருகிறதுபோலப் பிறனிடத்திலும் அன்புகூருவாயாக என்கிற ஒரே வார்த்தையிலே தொகையாய் அடங்கியிருக்கிற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ப்படியென்றால், விபசாரம் செய்யாதிருப்பாயாக, கொலை செய்யாதிருப்பாயாக, களவு செய்யாதிருப்பாயாக, பொய்ச்சாட்சி சொல்லாதிருப்பாயாக, இச்சியாதிருப்பாயாக என்கிற இந்தக்கற்பனைகளும், வேறே எந்தக் கற்பனையும், உன்னிடத்தில் நீ அன்புகூருகிறதுபோலப் பிறனிடத்திலும் அன்புகூருவாயாக என்கிற ஒரே வார்த்தையிலே தொகையாய் அடங்கியிருக்கிற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ன்பானது பிறனுக்குப் பொல்லாங்குசெய்யாது; ஆதலால் அன்பு நியாயப்பிரமாணத்தின் நிறைவேறுதலாயிருக்கிற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ன்பானது பிறனுக்குப் பொல்லாங்குசெய்யாது; ஆதலால் அன்பு நியாயப்பிரமாணத்தின் நிறைவேறுதலாயிருக்கிற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ுர்இச்சைகளுக்கு இடமாக உடலைப் பேணாமலிருந்து, கர்த்தராகிய இயேசுகிறிஸ்துவைத் தரித்துக்கொள்ளுங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ித்திரையைவிட்டு எழுந்திருக்கத்தக்க வேளையாயிற்றென்று, நாம் காலத்தை அறிந்தவர்களாய், இப்படி நடக்கவேண்டும்; நாம் விசுவாசிகளானபோது இரட்சிப்பு சமீபமாயிருந்ததைப் பார்க்கிலும் இப்பொழுது அது நமக்கு அதிக சமீபமாயிருக்கிற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ித்திரையைவிட்டு எழுந்திருக்கத்தக்க வேளையாயிற்றென்று, நாம் காலத்தை அறிந்தவர்களாய், இப்படி நடக்கவேண்டும்; நாம் விசுவாசிகளானபோது இரட்சிப்பு சமீபமாயிருந்ததைப் பார்க்கிலும் இப்பொழுது அது நமக்கு அதிக சமீபமாயிருக்கிற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ித்திரையைவிட்டு எழுந்திருக்கத்தக்க வேளையாயிற்றென்று, நாம் காலத்தை அறிந்தவர்களாய், இப்படி நடக்கவேண்டும்; நாம் விசுவாசிகளானபோது இரட்சிப்பு சமீபமாயிருந்ததைப் பார்க்கிலும் இப்பொழுது அது நமக்கு அதிக சமீபமாயிருக்கிற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ரவு சென்றுபோயிற்று, பகல் சமீபமாயிற்று; ஆகையால் அந்தகாரத்தின் கிரியைகளை நாம் தள்ளிவிட்டு, ஒளியின் ஆயுதங்களைத் தரித்துக்கொள்ளக்கடவோ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ரவு சென்றுபோயிற்று, பகல் சமீபமாயிற்று; ஆகையால் அந்தகாரத்தின் கிரியைகளை நாம் தள்ளிவிட்டு, ஒளியின் ஆயுதங்களைத் தரித்துக்கொள்ளக்கடவோ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ளியாட்டும் வெறியும், வேசித்தனமும் காமவிகாரமும், வாக்குவாதமும் பொறாமையும் உள்ளவர்களாய் நடவாமல், பகலிலே நடக்கிறவர்கள்போலச் சீராய் நடக்கக்கடவோ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ளியாட்டும் வெறியும், வேசித்தனமும் காமவிகாரமும், வாக்குவாதமும் பொறாமையும் உள்ளவர்களாய் நடவாமல், பகலிலே நடக்கிறவர்கள்போலச் சீராய் நடக்கக்கடவோ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ளியாட்டும் வெறியும், வேசித்தனமும் காமவிகாரமும், வாக்குவாதமும் பொறாமையும் உள்ளவர்களாய் நடவாமல், பகலிலே நடக்கிறவர்கள்போலச் சீராய் நடக்கக்கடவோ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ளியாட்டும் வெறியும், வேசித்தனமும் காமவிகாரமும், வாக்குவாதமும் பொறாமையும் உள்ளவர்களாய் நடவாமல், பகலிலே நடக்கிறவர்கள்போலச் சீராய் நடக்கக்கடவோ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ந்த மனுஷனும் மேலான அதிகாரமுள்ளவர்களுக்குக் கீழ்ப்படியக்கடவன்; ஏனென்றால், தேவனாலேயன்றி ஒரு அதிகாரமுமில்லை; உண்டாயிருக்கிற அதிகாரங்கள் தேவனாலே நியமிக்கப்பட்டிருக்கி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ந்த மனுஷனும் மேலான அதிகாரமுள்ளவர்களுக்குக் கீழ்ப்படியக்கடவன்; ஏனென்றால், தேவனாலேயன்றி ஒரு அதிகாரமுமில்லை; உண்டாயிருக்கிற அதிகாரங்கள் தேவனாலே நியமிக்கப்பட்டிருக்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தலால் அதிகாரத்திற்கு எதிர்த்து நிற்கிறவன் தேவனுடைய நியமத்திற்கு எதிர்த்து நிற்கிறான்; அப்படி எதிர்த்து நிற்கிறவர்கள் தங்களுக்குத் தாங்களே ஆக்கினையை வருவித்துக்கொள்ளுகிறார்கள்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தலால் அதிகாரத்திற்கு எதிர்த்து நிற்கிறவன் தேவனுடைய நியமத்திற்கு எதிர்த்து நிற்கிறான்; அப்படி எதிர்த்து நிற்கிறவர்கள் தங்களுக்குத் தாங்களே ஆக்கினையை வருவித்துக்கொள்ளுகிறார்கள்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ேலும் அதிகாரிகள் நற்கிரியைகளுக்கல்ல, துர்க்கிரியைகளுக்கே பயங்கரமாயிருக்கிறார்கள்; ஆகையால் நீ அதிகாரத்திற்குப் பயப்படாதிருக்கவேண்டுமானால், நன்மைசெய், அதினால் உனக்குப் புகழ்ச்சி உண்டா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ேலும் அதிகாரிகள் நற்கிரியைகளுக்கல்ல, துர்க்கிரியைகளுக்கே பயங்கரமாயிருக்கிறார்கள்; ஆகையால் நீ அதிகாரத்திற்குப் பயப்படாதிருக்கவேண்டுமானால், நன்மைசெய், அதினால் உனக்குப் புகழ்ச்சி உண்டா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રાં કામો કરવાં જોઈએ. જો તમે સારાં કાર્યો કરશો તો સરકારી અધિકારીઓ તમારાં વખાણ કર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શાસક તો દેવનો સેવક છે. જે તમને મદદ કરે છે. પરંતુ જો તમે કઈક ખોટું કરશો તો તમારે ડરવું પડશે. શાસ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સે શિક્ષા કરવાની સત્તા હોય છે, અને તે એ સત્તાનો ઉપયોગ કરશે. ખોટાં કામો કરનાર લોકોને સજા કરત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ધિકારી દેવનો સેવક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તેથી તમારે સરકારના નિયમોનું પાલન કરવું જ જોઈએ. તમારે સરકારી કાયદાઓનું પાલન કરવું જોઈએ કારણ કે જ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મે પાલન ન કરો તો તમને શિક્ષા થાય. તમારે એટલા માટે પણ કાયદાનું પાલન કરવું જોઈએ કેમ કે, એમ કરવું જ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ોગ્ય છે એ તમે જાણો છ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અને તેથી જ તમે કરવેરા પણ ચૂકવો છો. જે સત્તાધારી છે તે દેવ માટે કાર્ય કરે છે અને શાસન કાર્ય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ોતાનો બધો સમય આપ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જે લોકોનું ઋણ તમારા માથે હોય તે તેમને ચૂકવો. કોઈ પણ જાતના કરવેરા કે કોઈ પણ જાતનું દેવું તમારા પ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પરંતુ પ્રભુ ઈસુ ખ્રિસ્તને પહેરી લો. તમારામાં રહેલો પાપનો અંશ તમને જે ખરાબ ઈચ્છાઓ કરાવે છે, તે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ોય તો તે ભરપાઈ કરી દો. જે લોકોને માન આપવા જેવું હોય તેમને માન આપો. અને જેમનું સન્માન કરવા જેવું હો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મનું સન્માન કર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કોઈનું કોઈ પણ પ્રકારનું દેવું રાખશો નહિ. પરંતુ હંમેશા એક બીજાના પ્રેમના ઋણી રહો. જે વ્યક્તિ બીજ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ોકોને પ્રેમ કરે છે તેણે ખરેખર નિયમની બધી જ જરૂરિયાતો પરિપૂર્ણ કરી છે એમ ગણા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હું આમ શા માટે કહું છું? કારણ કે નિમયશાસ્ત્ર કહે છે, “તારે વ્યભિચારનું પાપ ન કરવું જોઈએ, ખૂન 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વું, કશાયની ચોરી ન કરાય, બીજા લોકોની વસ્તુઓ મેળવી લેવાની ઈચ્છા ન કરાય.”આ અને બીજી બધી આજ્ઞાઓ ક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દેશો ખરેખર તો એક જ નિયમમાં સમાઈ જાય છે: “જે રીતે તમે તમારી જાતને પ્રેમ કરો છો, એ જ રીતે પોતા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ડોશી પર પણ પ્રેમ કરો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પ્રેમ બીજા લોકોને ઈજા કે દુ:ખ પહોંચાડી શકતો નથી. તેથી, નિયમના બધા જ આદેશોનું પાલન કરવું કે તે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ેમ કરવો એ બધું એક જ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ંતોષવાના વિચારો ન કર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આ બધી વાત હું તમને એટલા માટે કહું છું કે, તમે જાણો છો તેમ, આપણે સૌ મહત્વપૂર્ણ સમયમાં જીવી રહ્ય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ીએ. હા, તમારી નિંદ્રામાંથી જાગૃત થવાનો હવે સમય આવ્યો છે. પછી જ્યારે આપણે વિશ્વાસીઓ બન્યા તેના કરત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વે તારણનો સમય આપણી વધુ નજીક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“રાત”લગભગ સમાપ્ત થઈ ચૂકી છે. “દિવસ”ઊગી રહ્યો છે. તેથી આપણે અંધકારનાં કામો કરવાનું હવે બંધ કરવ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ોઈએ. સત્કર્મોના કાર્યો માટે આપણે પ્રકાશના શાસ્ત્રોથી સજજ થવું જોઈ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પ્રકાશમાન દિવસમાં રહેતા લોકોની જેમ આપણે વર્તવું જોઈએ. મોંજ મસ્તીથી છલકાતી ખર્ચાળ મિજબાનીઓ આપણ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ઉડાવવી ન જોઈએ. મદ્યપાન કરીને આપણે નશો ન કરવો જોઈએ. આપણે આપણાં અવયવો વડે જાતીય વાસનાનું પાપ કે બીજ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ોઈ પણ પાપ ન કરવાં જોઈએ. આપણે (બિનજરુંરી) દલીલો કરીને મુશ્કેલીઓ ઊભી કરવી ન જોઈએ, અથવા ઈર્ષાળુ 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નવું જોઈ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દરેક માણસે મુખ્ય અધિકારીઓના હુકમનું પાલન કરવું જ જોઈએ. જે અધિકારી છે તેઓને દેવ દ્વારા એ સત્ત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પવામાં આવી છે. અને અત્યારે જે લોકો શાસન કરી રહ્યા છે, તેમને પણ દેવ દ્વારા એ સત્તા આપવામાં આવ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તેથી જે વ્યક્તિ સરકારની વિરુંદ્ધમાં હોય તે ખરેખર તો દેવના આદેશની વિરુંદ્ધમાં છે. સરકારની વિરુંદ્ધ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તા લોકો પોતે શિક્ષા વહોરી લ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જે લોકો સારાં કાર્યો કરતા હોય તેમણે સરકારી અધિકારીઓથી ડરવાની જરૂર નથી. પરંતુ જે લોકો ખોટાં કામ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તા હોય તેમને તો અધિકારીઓનો ડર લાગવો જ જોઈએ. શું તમારે શાસકોના ડરમાંથી મુક્ત થવું છે? તો તમાર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2026-06-15T13:21:53Z</dcterms:created>
  <dcterms:modified xsi:type="dcterms:W3CDTF">2026-06-15T13:21:53Z</dcterms:modified>
  <dc:title>ரோமர் : 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