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க்கு நன்மை உண்டாகும்பொருட்டு, அவன் தேவஊழியக்காரனாயிருக்கிறான். நீ தீமைசெய்தால் பயந்திரு; பட்டயத்தை அவன் விருதாவாய்ப் பிடித்திருக்கவில்லை; தீமைசெய்கிறவன்மேல் கோபாக்கினை வரப்பண்ணும்படி, அவன் நீதியைச் செலுத்துகிற தேவஊழியக்காரனாயிருக்கிறானே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, நீங்கள் கோபாக்கினையினிமித்தம் மாத்திரமல்ல, மனச்சாட்சியினிமித்தமும் கீழ்ப்படியவேண்ட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, நீங்கள் கோபாக்கினையினிமித்தம் மாத்திரமல்ல, மனச்சாட்சியினிமித்தமும் கீழ்ப்படியவேண்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ற்காகவே நீங்கள் வரியையும் கொடுக்கிறீர்கள். அவர்கள் இந்த வேலையைப் பார்த்துவருகிற தேவஊழியக்காரராயிருக்கிறார்கள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ற்காகவே நீங்கள் வரியையும் கொடுக்கிறீர்கள். அவர்கள் இந்த வேலையைப் பார்த்துவருகிற தேவஊழியக்காரராயிருக்கிறார்கள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 யாவருக்கும் செலுத்தவேண்டிய கடமைகளைச் செலுத்துங்கள்; எவனுக்கு வரியைச் செலுத்தவேண்டியதோ அவனுக்கு வரியையும், எவனுக்குத் தீர்வையைச் செலுத்தவேண்டியதோ அவனுக்குத் தீர்வையையும் செலுத்துங்கள்; எவனுக்குப் பயப்படவேண்டியதோ அவனுக்குப் பயப்படுங்கள்; எவனைக் கனம்பண்ணவேண்டியதோ அவனைக் கனம்பண்ணுங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 யாவருக்கும் செலுத்தவேண்டிய கடமைகளைச் செலுத்துங்கள்; எவனுக்கு வரியைச் செலுத்தவேண்டியதோ அவனுக்கு வரியையும், எவனுக்குத் தீர்வையைச் செலுத்தவேண்டியதோ அவனுக்குத் தீர்வையையும் செலுத்துங்கள்; எவனுக்குப் பயப்படவேண்டியதோ அவனுக்குப் பயப்படுங்கள்; எவனைக் கனம்பண்ணவேண்டியதோ அவனைக் கனம்பண்ணுங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வரிடத்திலொருவர் அன்புகூருகிற கடனேயல்லாமல், மற்றொன்றிலும் ஒருவனுக்கும் கடன்படாதிருங்கள்; பிறனிடத்தில் அன்புகூருகிறவன் நியாயப்பிரமாணத்தை நிறைவேற்றுகி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வரிடத்திலொருவர் அன்புகூருகிற கடனேயல்லாமல், மற்றொன்றிலும் ஒருவனுக்கும் கடன்படாதிருங்கள்; பிறனிடத்தில் அன்புகூருகிறவன் நியாயப்பிரமாணத்தை நிறைவேற்றுகி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ப்படியென்றால், விபசாரம் செய்யாதிருப்பாயாக, கொலை செய்யாதிருப்பாயாக, களவு செய்யாதிருப்பாயாக, பொய்ச்சாட்சி சொல்லாதிருப்பாயாக, இச்சியாதிருப்பாயாக என்கிற இந்தக்கற்பனைகளும், வேறே எந்தக் கற்பனையும், உன்னிடத்தில் நீ அன்புகூருகிறதுபோலப் பிறனிடத்திலும் அன்புகூருவாயாக என்கிற ஒரே வார்த்தையிலே தொகையாய் அடங்கியிருக்கி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ந்த மனுஷனும் மேலான அதிகாரமுள்ளவர்களுக்குக் கீழ்ப்படியக்கடவன்; ஏனென்றால், தேவனாலேயன்றி ஒரு அதிகாரமுமில்லை; உண்டாயிருக்கிற அதிகாரங்கள் தேவனாலே நியமிக்கப்பட்டிருக்கிற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ப்படியென்றால், விபசாரம் செய்யாதிருப்பாயாக, கொலை செய்யாதிருப்பாயாக, களவு செய்யாதிருப்பாயாக, பொய்ச்சாட்சி சொல்லாதிருப்பாயாக, இச்சியாதிருப்பாயாக என்கிற இந்தக்கற்பனைகளும், வேறே எந்தக் கற்பனையும், உன்னிடத்தில் நீ அன்புகூருகிறதுபோலப் பிறனிடத்திலும் அன்புகூருவாயாக என்கிற ஒரே வார்த்தையிலே தொகையாய் அடங்கியிருக்கிற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ப்படியென்றால், விபசாரம் செய்யாதிருப்பாயாக, கொலை செய்யாதிருப்பாயாக, களவு செய்யாதிருப்பாயாக, பொய்ச்சாட்சி சொல்லாதிருப்பாயாக, இச்சியாதிருப்பாயாக என்கிற இந்தக்கற்பனைகளும், வேறே எந்தக் கற்பனையும், உன்னிடத்தில் நீ அன்புகூருகிறதுபோலப் பிறனிடத்திலும் அன்புகூருவாயாக என்கிற ஒரே வார்த்தையிலே தொகையாய் அடங்கியிருக்கிற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ன்பானது பிறனுக்குப் பொல்லாங்குசெய்யாது; ஆதலால் அன்பு நியாயப்பிரமாணத்தின் நிறைவேறுதலாயிருக்கிற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ித்திரையைவிட்டு எழுந்திருக்கத்தக்க வேளையாயிற்றென்று, நாம் காலத்தை அறிந்தவர்களாய், இப்படி நடக்கவேண்டும்; நாம் விசுவாசிகளானபோது இரட்சிப்பு சமீபமாயிருந்ததைப் பார்க்கிலும் இப்பொழுது அது நமக்கு அதிக சமீபமாயிருக்கிற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ித்திரையைவிட்டு எழுந்திருக்கத்தக்க வேளையாயிற்றென்று, நாம் காலத்தை அறிந்தவர்களாய், இப்படி நடக்கவேண்டும்; நாம் விசுவாசிகளானபோது இரட்சிப்பு சமீபமாயிருந்ததைப் பார்க்கிலும் இப்பொழுது அது நமக்கு அதிக சமீபமாயிருக்கிற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ரவு சென்றுபோயிற்று, பகல் சமீபமாயிற்று; ஆகையால் அந்தகாரத்தின் கிரியைகளை நாம் தள்ளிவிட்டு, ஒளியின் ஆயுதங்களைத் தரித்துக்கொள்ளக்கடவோ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ரவு சென்றுபோயிற்று, பகல் சமீபமாயிற்று; ஆகையால் அந்தகாரத்தின் கிரியைகளை நாம் தள்ளிவிட்டு, ஒளியின் ஆயுதங்களைத் தரித்துக்கொள்ளக்கடவோ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ளியாட்டும் வெறியும், வேசித்தனமும் காமவிகாரமும், வாக்குவாதமும் பொறாமையும் உள்ளவர்களாய் நடவாமல், பகலிலே நடக்கிறவர்கள்போலச் சீராய் நடக்கக்கடவோ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ளியாட்டும் வெறியும், வேசித்தனமும் காமவிகாரமும், வாக்குவாதமும் பொறாமையும் உள்ளவர்களாய் நடவாமல், பகலிலே நடக்கிறவர்கள்போலச் சீராய் நடக்கக்கடவோ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ுர்இச்சைகளுக்கு இடமாக உடலைப் பேணாமலிருந்து, கர்த்தராகிய இயேசுகிறிஸ்துவைத் தரித்துக்கொள்ளுங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ந்த மனுஷனும் மேலான அதிகாரமுள்ளவர்களுக்குக் கீழ்ப்படியக்கடவன்; ஏனென்றால், தேவனாலேயன்றி ஒரு அதிகாரமுமில்லை; உண்டாயிருக்கிற அதிகாரங்கள் தேவனாலே நியமிக்கப்பட்டிருக்கிற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ுர்இச்சைகளுக்கு இடமாக உடலைப் பேணாமலிருந்து, கர்த்தராகிய இயேசுகிறிஸ்துவைத் தரித்துக்கொள்ளுங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தலால் அதிகாரத்திற்கு எதிர்த்து நிற்கிறவன் தேவனுடைய நியமத்திற்கு எதிர்த்து நிற்கிறான்; அப்படி எதிர்த்து நிற்கிறவர்கள் தங்களுக்குத் தாங்களே ஆக்கினையை வருவித்துக்கொள்ளுகிறார்கள்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தலால் அதிகாரத்திற்கு எதிர்த்து நிற்கிறவன் தேவனுடைய நியமத்திற்கு எதிர்த்து நிற்கிறான்; அப்படி எதிர்த்து நிற்கிறவர்கள் தங்களுக்குத் தாங்களே ஆக்கினையை வருவித்துக்கொள்ளுகிறார்கள்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ேலும் அதிகாரிகள் நற்கிரியைகளுக்கல்ல, துர்க்கிரியைகளுக்கே பயங்கரமாயிருக்கிறார்கள்; ஆகையால் நீ அதிகாரத்திற்குப் பயப்படாதிருக்கவேண்டுமானால், நன்மைசெய், அதினால் உனக்குப் புகழ்ச்சி உண்டாக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ேலும் அதிகாரிகள் நற்கிரியைகளுக்கல்ல, துர்க்கிரியைகளுக்கே பயங்கரமாயிருக்கிறார்கள்; ஆகையால் நீ அதிகாரத்திற்குப் பயப்படாதிருக்கவேண்டுமானால், நன்மைசெய், அதினால் உனக்குப் புகழ்ச்சி உண்டா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க்கு நன்மை உண்டாகும்பொருட்டு, அவன் தேவஊழியக்காரனாயிருக்கிறான். நீ தீமைசெய்தால் பயந்திரு; பட்டயத்தை அவன் விருதாவாய்ப் பிடித்திருக்கவில்லை; தீமைசெய்கிறவன்மேல் கோபாக்கினை வரப்பண்ணும்படி, அவன் நீதியைச் செலுத்துகிற தேவஊழியக்காரனாயிருக்கிறான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க்கு நன்மை உண்டாகும்பொருட்டு, அவன் தேவஊழியக்காரனாயிருக்கிறான். நீ தீமைசெய்தால் பயந்திரு; பட்டயத்தை அவன் விருதாவாய்ப் பிடித்திருக்கவில்லை; தீமைசெய்கிறவன்மேல் கோபாக்கினை வரப்பண்ணும்படி, அவன் நீதியைச் செலுத்துகிற தேவஊழியக்காரனாயிருக்கிறானே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96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্যায় করে, তাদের তিনি ঈশ্বরের হয়ে শাস্তি দ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াই তোমরা শাসনকর্তাদের অনুগত থেকো৷ ঈশ্বরের ক্রোধের ভয়েই য়ে কেবল তাদের অধীনতা স্বীকার করবে 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য়; কিন্তু তোমাদের বিবেক পরিষ্কার রাখার জন্যও কর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এই জন্য পরস্পরকে তোমরা প্রাপ্য় কর দাও, কারণ শাসনকার্য় পরিচালনা করার জন্যই তারা ঈশ্বর দ্ব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ুক্ত আছেন; আর সেই কার্য়্য়ে তাঁরা ব্যস্তভাবে সময় ব্যয় কর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োমাদের কাছে যার যা প্রাপ্য় তাকে তা দিয়ে দাও৷ য়ে কর আদায় করে তাকে কর দাও; যাদের শ্রদ্ধা ক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চিত তাদের শ্রদ্ধা কর; যাদের সম্মান পাওয়া উচিত তাদের সম্মান ক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শুধু পরস্পরের প্রতি ভালবাসার ঋণ ছাড়া কারো কাছে ঋণী থেকো না, কারণ যাঁরা প্রতিবেশীকে ভালবাস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ই ঠিকভাবে বিধি-ব্যবস্থা মেনে চল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আমি একথা বলছি কারণ ঈশ্বরের এই আজ্ঞাগুলি অর্থাত্, ‘ব্যভিচার করবে না, নরহত্যা করবে না, চুরি কর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ত্যেক মানুষের উচিত দেশের শাসকদের অনুগত থাকা, কারণ দেশ শাসনের জন্য ঈশ্বরই তাদের ক্ষম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, অপরের জিনিস আত্মসাত্ করবে না৷’আর অন্য যা কিছু আদেশ তিনি দিয়েছেন সে সবগুলি সংক্ষেপে এই এক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েশের মধ্যেই চলে আসে, ‘নিজের মতো তোমার প্রতিবেশীকে ভালবাসো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ভালবাসা কখনও কারোর ক্ষতি করে না, তাই দেখা যাচ্ছে ভালবাসাতেই বিধি-ব্যবস্থা পালন করা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এখন কোন্ সময় তা তো তোমাদের জানাই আছে৷ হ্যাঁ, এখন তো ঘুম থেকে জেগে ওঠার সময়, কারণ যখন আ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্রীষ্টে প্রথম বিশ্বাস করেছিলাম তখন অপেক্ষা এখন পরিত্রাণ আমাদের আরো সন্নিকট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‘দিন’ শুরু হতে আর দেরী নেই৷ ‘রাত’ প্রায় শেষ হল তাই জীবন থেকে অন্ধকারের ক্রিয়াসকল পরিত্যাগ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স এখন পরিধান করি আলোকের রণসজ্জ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লোকরা দিনের আলোয় য়েমন চলে আসে আমরাও তাদের মত সত্ পথে চলি৷ আমরা য়েন হৈ-হল্লা পূর্ণ ভোজে য়ো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 দিই, মাতলামি না করি, য়ৌন দুরাচার উচ্ছৃঙ্খলতা থেকে দূরে থাকি; বিবাদ, ঈর্ষা ও তর্কের মধ্যে না যা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কিন্তু য়েন নব বেশে প্রভু যীশু খ্রীষ্টকে পরিধান করি ও দৈহিক কামনা বাসনা চরিতার্থ করার চিন্ত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ছেন৷ যাঁরা এমন শাসন কার্য় নিযুক্ত, ঈশ্বরই তাদের সেই কাজের ক্ষমতা দিয়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র মন না দি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াই তো কর্ত্তৃপক্ষের বিরোধিতা য়ে করে, সে ঈশ্বর যা স্থির করেছেন তারই বিরোধিতা করে৷ তেমন বিরোধি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ঁরা করে তারা নিজেরাই নিজেদের শাস্তি ডেকে আন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োমরা ভাল কাজ করো, শাসকবৃন্দ তোমাদের প্রশংসা করবে৷ ভয় পাবার কারণ থাকে তাদেরই যাঁরা মন্দ কাজ কর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দি তোমরা কর্ত্তৃপক্ষের কাছ থেকে ভয় পেতে না চাও, তবে যা ভাল তাই ক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শাসনকর্তারা আসলে তোমাদের ভালোর জন্য ঈশ্বর নিযোজিত দাস; কিন্তু তোমরা যদি অন্যায় কর তাহলে ভীত হব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রণ নিশ্চয় থাকে৷ শাস্তি দেবার মতো ক্ষমতা শাসকের ওপর ন্যস্ত আছে, তিনি তো ঈশ্বরের দাস; তাই যাঁ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2026-07-30T23:17:02Z</dcterms:created>
  <dcterms:modified xsi:type="dcterms:W3CDTF">2026-07-30T23:17:02Z</dcterms:modified>
  <dc:title>ரோமர்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