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For he is the minister of God to you for good. But if you do that which is evil, be afraid; for he bears not the sword in vain: for he is the minister of God, a revenger to execute wrath upon him that does evil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Wherefore all of you must essentially be subject, not only for wrath, but also for conscience sake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For for this cause pay all of you tribute also: for they are God's ministers, attending continually upon this very thing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For for this cause pay all of you tribute also: for they are God's ministers, attending continually upon this very thing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Render therefore to all their dues: tribute to whom tribute is due; custom to whom custom; fear to whom fear; honour to whom honour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Render therefore to all their dues: tribute to whom tribute is due; custom to whom custom; fear to whom fear; honour to whom honour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Render therefore to all their dues: tribute to whom tribute is due; custom to whom custom; fear to whom fear; honour to whom honour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Owe no man any thing, but to love one another: for he that loves another has fulfilled the law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Owe no man any thing, but to love one another: for he that loves another has fulfilled the law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For this, You shall not commit adultery, You shall not kill, You shall not steal, You shall not bear false witness, You shall not covet; and if there be any other commandment, it is briefly comprehended in this saying, namely, You shall love your neighbour as yourself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Let every soul be subject unto the higher powers. For there is no power but of God: the powers that be are ordained of God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For this, You shall not commit adultery, You shall not kill, You shall not steal, You shall not bear false witness, You shall not covet; and if there be any other commandment, it is briefly comprehended in this saying, namely, You shall love your neighbour as yourself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For this, You shall not commit adultery, You shall not kill, You shall not steal, You shall not bear false witness, You shall not covet; and if there be any other commandment, it is briefly comprehended in this saying, namely, You shall love your neighbour as yourself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For this, You shall not commit adultery, You shall not kill, You shall not steal, You shall not bear false witness, You shall not covet; and if there be any other commandment, it is briefly comprehended in this saying, namely, You shall love your neighbour as yourself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Love works no ill to his neighbour: therefore love is the fulfilling of the law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Love works no ill to his neighbour: therefore love is the fulfilling of the law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at, knowing the time, that now it is high time to awake out of sleep: for now is our salvation nearer than when we believed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at, knowing the time, that now it is high time to awake out of sleep: for now is our salvation nearer than when we believed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at, knowing the time, that now it is high time to awake out of sleep: for now is our salvation nearer than when we believed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 night is far spent, the day is at hand: let us therefore cast off the works of darkness, and let us put on the armour of light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 night is far spent, the day is at hand: let us therefore cast off the works of darkness, and let us put on the armour of light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Let every soul be subject unto the higher powers. For there is no power but of God: the powers that be are ordained of God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Let us walk honestly, as in the day; not in rioting and drunkenness, not in chambering and wantonness, not in strife and envying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Let us walk honestly, as in the day; not in rioting and drunkenness, not in chambering and wantonness, not in strife and envying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But put all of you on the Lord Jesus Christ, and make not provision for the flesh, to fulfill the lusts thereof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Whosoever therefore resists the power, resists the ordinance of God: and they that resist shall receive to themselves damnation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Whosoever therefore resists the power, resists the ordinance of God: and they that resist shall receive to themselves damnation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For rulers are not a terror to good works, but to the evil. Will you then not be afraid of the power? do that which is good, and you shall have praise of the same: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For rulers are not a terror to good works, but to the evil. Will you then not be afraid of the power? do that which is good, and you shall have praise of the same: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For he is the minister of God to you for good. But if you do that which is evil, be afraid; for he bears not the sword in vain: for he is the minister of God, a revenger to execute wrath upon him that does evil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For he is the minister of God to you for good. But if you do that which is evil, be afraid; for he bears not the sword in vain: for he is the minister of God, a revenger to execute wrath upon him that does evil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71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யைச் செலுத்துகிற தேவஊழியக்காரனாயிருக்கிறா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நீங்கள் கோபாக்கினையினிமித்தம் மாத்திரமல்ல, மனச்சாட்சியினிமித்தமும் கீழ்ப்படிய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ற்காகவே நீங்கள் வரியையும் கொடுக்கிறீர்கள். அவர்கள் இந்த வேலையைப் பார்த்துவருகி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ேவஊழியக்காரராயிருக்கிறார்கள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யாவருக்கும் செலுத்தவேண்டிய கடமைகளைச் செலுத்துங்கள்; எவனுக்கு வரியைச் செலுத்தவேண்டிய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னுக்கு வரியையும், எவனுக்குத் தீர்வையைச் செலுத்தவேண்டியதோ அவனுக்குத் தீர்வையையும் செலுத்துங்கள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வனுக்குப் பயப்படவேண்டியதோ அவனுக்குப் பயப்படுங்கள்; எவனைக் கனம்பண்ணவேண்டியதோ அவனைக் கனம்பண்ண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ரிடத்திலொருவர் அன்புகூருகிற கடனேயல்லாமல், மற்றொன்றிலும் ஒருவனுக்கும் கடன்படாதிருங்கள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றனிடத்தில் அன்புகூருகிறவன் நியாயப்பிரமாணத்தை நிறைவேற்றுகி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ப்படியென்றால், விபசாரம் செய்யாதிருப்பாயாக, கொலை செய்யாதிருப்பாயாக, களவு செய்யாதிருப்பாயா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ந்த மனுஷனும் மேலான அதிகாரமுள்ளவர்களுக்குக் கீழ்ப்படியக்கடவன்; ஏனென்றால், தேவனாலேயன்றி ஒ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ொய்ச்சாட்சி சொல்லாதிருப்பாயாக, இச்சியாதிருப்பாயாக என்கிற இந்தக்கற்பனைகளும், வேறே எந்தக் கற்பன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ன்னிடத்தில் நீ அன்புகூருகிறதுபோலப் பிறனிடத்திலும் அன்புகூருவாயாக என்கிற ஒரே வார்த்தையிலே தொக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டங்கியிருக்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ன்பானது பிறனுக்குப் பொல்லாங்குசெய்யாது; ஆதலால் அன்பு நியாயப்பிரமாணத்த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றைவேறுதலாயிருக்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ித்திரையைவிட்டு எழுந்திருக்கத்தக்க வேளையாயிற்றென்று, நாம் காலத்தை அறிந்தவர்களாய், இப்ப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டக்கவேண்டும்; நாம் விசுவாசிகளானபோது இரட்சிப்பு சமீபமாயிருந்ததைப் பார்க்கிலும் இப்பொழுது அது நம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திக சமீபமாயிருக்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ரவு சென்றுபோயிற்று, பகல் சமீபமாயிற்று; ஆகையால் அந்தகாரத்தின் கிரியைகளை நாம் தள்ளிவிட்ட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ளியின் ஆயுதங்களைத் தரித்துக்கொள்ளக்கட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திகாரமுமில்லை; உண்டாயிருக்கிற அதிகாரங்கள் தேவனாலே நியமிக்கப்பட்டிருக்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ளியாட்டும் வெறியும், வேசித்தனமும் காமவிகாரமும், வாக்குவாதமும் பொறாமையும் உள்ளவர்களாய் நடவாம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கலிலே நடக்கிறவர்கள்போலச் சீராய் நடக்கக்கட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ுர்இச்சைகளுக்கு இடமாக உடலைப் பேணாமலிருந்து, கர்த்தராகிய இயேசுகிறிஸ்துவைத் தரித்துக்கொள்ள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தலால் அதிகாரத்திற்கு எதிர்த்து நிற்கிறவன் தேவனுடைய நியமத்திற்கு எதிர்த்து நிற்கிறான்; அப்ப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திர்த்து நிற்கிறவர்கள் தங்களுக்குத் தாங்களே ஆக்கினையை வருவித்துக்கொள்ளுகிறா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லும் அதிகாரிகள் நற்கிரியைகளுக்கல்ல, துர்க்கிரியைகளுக்கே பயங்கரமாயிருக்கிறார்கள்; ஆகையால் ந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திகாரத்திற்குப் பயப்படாதிருக்கவேண்டுமானால், நன்மைசெய், அதினால் உனக்குப் புகழ்ச்சி உண்டா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க்கு நன்மை உண்டாகும்பொருட்டு, அவன் தேவஊழியக்காரனாயிருக்கிறான். நீ தீமைசெய்தால் பயந்திர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ட்டயத்தை அவன் விருதாவாய்ப் பிடித்திருக்கவில்லை; தீமைசெய்கிறவன்மேல் கோபாக்கினை வரப்பண்ணும்படி, அ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2026-09-16T23:21:38Z</dcterms:created>
  <dcterms:modified xsi:type="dcterms:W3CDTF">2026-09-16T23:21:38Z</dcterms:modified>
  <dc:title>ரோமர்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