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ோ? பராபரன்  மானிடன் ஆனாரோ? என்ன இது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வான்களே, நிதானவான்களே, –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ன்னகரத் தாளும், உன்னதமே நீளும்
பொறுமைக் கிருபாசனத்துரை,
பூபதி வந்ததே அதிசயம்! – ஆ!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ய சருவேசன், துத்ய கிருபைவாசன்,
நித்ய பிதாவினோர்ம
கத்துவக் குமாரனோ இவர்? – ஆ!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ந்தைக் காட்டிலே மாட்டுக்கொட்டிலிலே
கந்தைத் துணியைப் பொதிந்த சூட்சி,
நிந்தைப் பாவிகள் சொந்தக் கண்காட்சி! – ஆ!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ேறே பேரல்ல, சுரர் விண்ணவர் ஆருமல்ல
மாறில்லாத ஈறில்லாத
வல்லமைத் தேவனே புல்லில் கிடக்கிறார்! – ஆ!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யோனின்  மாதே இனி க்ஷெணந்தரியாதே
மாயமென்ன? உனக்குச் சொல்லவோ?
வந்தவர் மணவாளனல்லவோ? – ஆ! என்ன இது? – வா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2026-09-08T10:36:30Z</dcterms:created>
  <dcterms:modified xsi:type="dcterms:W3CDTF">2026-09-08T10:36:30Z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