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meone will enter the pearly gate 
By and by, by and by ; 
Taste of the glories that there await : 
Shall you ? shall I ?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meone will travel the streets of gold
Beautiful visions will there behold, 
Feast on the pleasures so long foretold: 
Shall you ? shall I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meone at last will his cross lay 
By and by, by and by; [down 
Faithful, approved, shall receive a crown :
Shall you ? shall I ? 
Someone the glorious King will see, 
Ever from sorrow of earth be free, 
Happy with Him through eternity : 
Shall you ? shall I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meone will knock when the door is shut-----
By and by, by and by ; 
Hear a voice saying, “ I know you not:
Shall you? shall I ? 
Someone will call and shall not be heard, 
Vainly will strive when the door is barred,
Someone will fail of the saint's reward : 
Shall you ? shall I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meone will sing the triumphant song 
By and by, by and by ;
Join in the praise with the blood- 
bought throng: 
Shall you ? shall I ? 
Someone will greet on the golden 
shore 
Loved ones of earth who have gone before,
Safe in the glory for evermore : 
Shall you ? shall I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2026-07-30T21:54:08Z</dcterms:created>
  <dcterms:modified xsi:type="dcterms:W3CDTF">2026-07-30T21:54:08Z</dcterms:modified>
  <dc:title>Hymn : 338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