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 பிரசன்னம் தாருமே
தேடி உம்பாதம் தொழுகிற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உம் திவ்ய நாமத்திலே
இன்பமுடன் கூடி வந்தோ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ானம் உமது சிங்காசனம்
பூமி உமது பாதஸ்தலம்
பணிந்து குனிந்து தொழுகிறோம்
கனிந்தெம்மை கண்பாருமே --- தேவா
2. சாரோனின் ரோஜா லீலி புஷ்பம்
சாந்த சொரூபி என் இயேசுவே
ஆயிரம் பேரிலும் சிறந்தோராம்
ஆண்டவரைத் தொழுகிறோம் --- தேவா
3. கர்த்தர் செய்த உபகாரங்கள்
கணக்குரைத்து எண்ணலாகுமோ
இரட்சிப்பின் பாத்திரம் கையில் ஏந்தி
இரட்சகரைத் தொழுகிறோம் --- தேவா
4. கர்த்தர் சமூகம் ஆனந்தமே
பக்தர் சபையில் பேரின்பமே
கர்த்தர் நாமத்தைக் கொண்டாடுகிறோம்
சுத்தர்கள் போற்றும் தேவனே --- தேவா
5. நூற்றிருபது பேர் நடுவே
தேற்றரவாளனே வந்தீரே
உன்னத ஆவியை ஊற்றிடுமே
மன்னவனே இந்நேரமே --- தேவா
6. எப்போ வருவீர் என் இயேசுவே
ஏங்கி உள்ளம் உம்மைத் தேடுதே
பறந்து விரைந்து தீவிரமே
இறங்கி வாரும் இயேசுவே --- தேவ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2026-06-15T13:21:33Z</dcterms:created>
  <dcterms:modified xsi:type="dcterms:W3CDTF">2026-06-15T13:21:33Z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