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ாபிலோன் ராஜாவின்மேல் சொல்லும் வாக்கியமாவது: ஒடுக்கினவன் ஒழிந்துபோனானே! பொன்னகரி ஒழிந்துபோயிற்றே!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துஷ்டரின் தண்டாயுதத்தையும், அரசாண்டவர்களின் செங்கோலையும் முறித்துப்போ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க்கிரங்கொண்டு ஓயாத அடியாய் ஜனங்களை அடித்து, கோபமாய் ஜாதிகளை அரசாண்டவன், தடுப்பாரில்லாமல் துன்பப்படுத்தப்பட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க்கிரங்கொண்டு ஓயாத அடியாய் ஜனங்களை அடித்து, கோபமாய் ஜாதிகளை அரசாண்டவன், தடுப்பாரில்லாமல் துன்பப்படுத்தப்பட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முழுதும் இளைப்பாறி அமைந்திருக்கிறது; கெம்பீரமாய் முழங்க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தாரு விருட்சங்களும், லீபனோனின் கேதுருக்களும் உன்னிமித்தம் சந்தோஷப்பட்டு, நீ விழுந்துகிடந்தது முதற்கொண்டு எங்களை வெட்டவருவார் ஒருவரும் இல்லை என்று சொல்லு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தாரு விருட்சங்களும், லீபனோனின் கேதுருக்களும் உன்னிமித்தம் சந்தோஷப்பட்டு, நீ விழுந்துகிடந்தது முதற்கொண்டு எங்களை வெட்டவருவார் ஒருவரும் இல்லை என்று சொல்லு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ீழே இருக்கிற பாதாளம் உன்னிமித்தம் அதிர்ந்து, உன் வருகைக்கு எதிர்கொண்டு, பூமியில் அதிபதிகளாயிருந்து செத்த இராட்சதர் யாவரையும் உன்னிமித்தம் எழுப்பி, ஜாதிகளுடைய எல்லா ராஜாக்களையும் அவர்களுடைய சிங்காசனங்களிலிருந்து எழுந்திருக்கப்பண்ண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ீழே இருக்கிற பாதாளம் உன்னிமித்தம் அதிர்ந்து, உன் வருகைக்கு எதிர்கொண்டு, பூமியில் அதிபதிகளாயிருந்து செத்த இராட்சதர் யாவரையும் உன்னிமித்தம் எழுப்பி, ஜாதிகளுடைய எல்லா ராஜாக்களையும் அவர்களுடைய சிங்காசனங்களிலிருந்து எழுந்திருக்கப்பண்ண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ீழே இருக்கிற பாதாளம் உன்னிமித்தம் அதிர்ந்து, உன் வருகைக்கு எதிர்கொண்டு, பூமியில் அதிபதிகளாயிருந்து செத்த இராட்சதர் யாவரையும் உன்னிமித்தம் எழுப்பி, ஜாதிகளுடைய எல்லா ராஜாக்களையும் அவர்களுடைய சிங்காசனங்களிலிருந்து எழுந்திருக்கப்பண்ண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யாக்கோபுக்கு இரங்கி, பின்னும் இஸ்ரவேலரைத் தெரிந்துகொண்டு, அவர்களை அவர்கள் தேசத்திலே தாபரிக்கப்பண்ணுவார்; அந்நியரும் அவர்களோடு சேர்க்கையாகி யாக்கோபின் வம்சத்தோடே கூடிக்கொள்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ெல்லாரும் உன்னை நோக்கி: நீயும் எங்களைப்போல பலட்சயமானாயோ? எங்களுக்குச் சமானமானாயோ? என்று சொல்ல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ஆடம்பரமும், உன் வாத்தியங்களின் முழக்கமும் பாதாளத்தில் தள்ளுண்டுபோயிற்று; புழுக்களே உன் படுக்கை, பூச்சிகளே உன் போர்வ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ஆடம்பரமும், உன் வாத்தியங்களின் முழக்கமும் பாதாளத்தில் தள்ளுண்டுபோயிற்று; புழுக்களே உன் படுக்கை, பூச்சிகளே உன் போர்வ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காலையின் மகனாகிய விடிவெள்ளியே, நீ வானத்திலிருந்து விழுந்தாயே! ஜாதிகளை ஈனப்படுத்தினவனே, நீ தரையிலே விழ வெட்டப்பட்டாயே!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காலையின் மகனாகிய விடிவெள்ளியே, நீ வானத்திலிருந்து விழுந்தாயே! ஜாதிகளை ஈனப்படுத்தினவனே, நீ தரையிலே விழ வெட்டப்பட்டாயே!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ானத்துக்கு ஏறுவேன், தேவனுடைய நட்சத்திரங்களுக்குமேலாக என் சிங்காசனத்தை உயர்த்துவேன்; வடபுறங்களிலுள்ள ஆராதனைக் கூட்டத்தின் பர்வதத்திலே வீற்றிருப்பேன் என்ற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ானத்துக்கு ஏறுவேன், தேவனுடைய நட்சத்திரங்களுக்குமேலாக என் சிங்காசனத்தை உயர்த்துவேன்; வடபுறங்களிலுள்ள ஆராதனைக் கூட்டத்தின் பர்வதத்திலே வீற்றிருப்பேன் என்ற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மேகங்களுக்கு மேலாக உன்னதங்களில் ஏறுவேன்; உன்னதமானவருக்கு ஒப்பாவேன் என்றும் நீ உன் இருதயத்தில் சொன்னாய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நீ அகாதமான பாதாளத்திலே தள்ளுண்டுபோனாய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 காண்கிறவர்கள் உன்னை உற்றுப்பார்த்து, உன்னைக் குறித்துச் சிந்தித்து இவன்தானா பூமியைத் தத்தளிக்கவும், ராஜ்யங்களை அதிரவும் செய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யாக்கோபுக்கு இரங்கி, பின்னும் இஸ்ரவேலரைத் தெரிந்துகொண்டு, அவர்களை அவர்கள் தேசத்திலே தாபரிக்கப்பண்ணுவார்; அந்நியரும் அவர்களோடு சேர்க்கையாகி யாக்கோபின் வம்சத்தோடே கூடிக்கொள்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 காண்கிறவர்கள் உன்னை உற்றுப்பார்த்து, உன்னைக் குறித்துச் சிந்தித்து இவன்தானா பூமியைத் தத்தளிக்கவும், ராஜ்யங்களை அதிரவும் செய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த்தை வனாந்தரமாக்கி, அதின் நகரங்களை அழித்து, சிறைப்பட்டவர்களைத் தங்கள் வீடுகளுக்குப் போகவிடாமலிருந்தவன் என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ாதிகளுடைய சகல ராஜாக்களும், அவரவர் தங்கள் அறையிலே மகிமையோடே கிடத்தப்பட்டிருக்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யோ அழுகிப்போன கிளையைப்போலவும், பட்டயக்குத்தால் கொலையுண்டவர்களின் உடுப்பைப்போலவும், ஒரு குழியின் கற்களுக்குள்ளே கிடக்கிறவர்களைப்போலவும், காலால் மிதிக்கப்பட்ட பிணத்தைப்போலவும், உன் கல்லறைக்குப் புறம்பாய் எறிந்துவிடப்பட்ட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யோ அழுகிப்போன கிளையைப்போலவும், பட்டயக்குத்தால் கொலையுண்டவர்களின் உடுப்பைப்போலவும், ஒரு குழியின் கற்களுக்குள்ளே கிடக்கிறவர்களைப்போலவும், காலால் மிதிக்கப்பட்ட பிணத்தைப்போலவும், உன் கல்லறைக்குப் புறம்பாய் எறிந்துவிடப்பட்ட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அவர்களோடே அடக்கம்பண்ணப்படுவதில்லை; நீ உன் தேசத்தைக் கெடுத்து உன் ஜனத்தைக் கொன்றுபோட்டாய்; தீமைசெய்கிறவர்களுடைய சந்ததி ஒருபோதும் பேர்பெறுவ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அவர்களோடே அடக்கம்பண்ணப்படுவதில்லை; நீ உன் தேசத்தைக் கெடுத்து உன் ஜனத்தைக் கொன்றுபோட்டாய்; தீமைசெய்கிறவர்களுடைய சந்ததி ஒருபோதும் பேர்பெறுவத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ுத்திரர் எழும்பித் தேசத்தைச் சுதந்தரித்துக்கொண்டு, உலகத்தைப் பட்டணங்களால் நிரப்பாதபடிக்கு, அவர்கள் பிதாக்களுடைய அக்கிரமத்தினிமித்தம் அவர்களைக் கொலைசெய்ய ஆயத்தம்பண்ண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ுத்திரர் எழும்பித் தேசத்தைச் சுதந்தரித்துக்கொண்டு, உலகத்தைப் பட்டணங்களால் நிரப்பாதபடிக்கு, அவர்கள் பிதாக்களுடைய அக்கிரமத்தினிமித்தம் அவர்களைக் கொலைசெய்ய ஆயத்தம்பண்ண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அவர்களுக்கு விரோதமாய் எழும்புவேன் என்று சேனைகளின் கர்த்தர் சொல்லுகிறார்; பாபிலோனுடைய பேரையும், அதில் மீந்திருக்கிறதையும், புத்திரனையும் பௌத்திரனையும் சங்கரிப்பேனெ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அவர்களை அழைத்துக்கொண்டுபோய் அவர்கள் ஸ்தானத்தில் விடுவார்கள்; இஸ்ரவேல் வம்சத்தார் கர்த்தருடைய தேசத்திலே அவர்களை வேலைக்காரராகவும் வேலைக்காரிகளாகவும் கையாண்டு, தங்களைச் சிறையாக்கினவர்களைச் சிறையாக்கி, தங்களை ஒடுக்கினவர்களை ஆள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அவர்களுக்கு விரோதமாய் எழும்புவேன் என்று சேனைகளின் கர்த்தர் சொல்லுகிறார்; பாபிலோனுடைய பேரையும், அதில் மீந்திருக்கிறதையும், புத்திரனையும் பௌத்திரனையும் சங்கரிப்பேனெ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ை முள்ளம்பன்றிகளுக்குச் சுதந்தரமும், தண்ணீர் நிற்கும் பள்ளங்களுமாக்கி, அதைச் சங்காரம் என்னும் துடைப்பத்தினால் பெருக்கிவிட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ை முள்ளம்பன்றிகளுக்குச் சுதந்தரமும், தண்ணீர் நிற்கும் பள்ளங்களுமாக்கி, அதைச் சங்காரம் என்னும் துடைப்பத்தினால் பெருக்கிவிட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நினைத்திருக்கிறபடியே நடக்கும்; நான் நிர்ணயித்தபடியே நிலைநிற்கும் என்று சேனைகளின் கர்த்தர் ஆணையிட்டுச் சொன்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நினைத்திருக்கிறபடியே நடக்கும்; நான் நிர்ணயித்தபடியே நிலைநிற்கும் என்று சேனைகளின் கர்த்தர் ஆணையிட்டுச் சொன்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ீரியனை என் தேசத்திலே முறித்து, என் மலைகளின்மேல் அவனை மிதித்துப்போடுவேன்; அப்பொழுது அவனுடைய நுகம் அவர்கள்மேலிருந்து விலகி, அவனுடைய சுமை அவர்கள் தோளிலிருந்து நீங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ீரியனை என் தேசத்திலே முறித்து, என் மலைகளின்மேல் அவனை மிதித்துப்போடுவேன்; அப்பொழுது அவனுடைய நுகம் அவர்கள்மேலிருந்து விலகி, அவனுடைய சுமை அவர்கள் தோளிலிருந்து நீங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சமனைத்தின்மேலும் நிர்ணயிக்கப்பட்ட யோசனை இதுவே; சகல ஜாதிகள்மேலும் நீட்டப்பட்டிருக்கிற கையும் இதுவே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ேனைகளின் கர்த்தர் இப்படி நிர்ணயித்திருக்கிறார், யார் அதை வியர்த்தமாக்குவான்? அவருடைய கை நீட்டப்பட்டிருக்கிறது, யார் அதைத் திருப்புவான்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ேனைகளின் கர்த்தர் இப்படி நிர்ணயித்திருக்கிறார், யார் அதை வியர்த்தமாக்குவான்? அவருடைய கை நீட்டப்பட்டிருக்கிறது, யார் அதைத் திருப்புவான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அவர்களை அழைத்துக்கொண்டுபோய் அவர்கள் ஸ்தானத்தில் விடுவார்கள்; இஸ்ரவேல் வம்சத்தார் கர்த்தருடைய தேசத்திலே அவர்களை வேலைக்காரராகவும் வேலைக்காரிகளாகவும் கையாண்டு, தங்களைச் சிறையாக்கினவர்களைச் சிறையாக்கி, தங்களை ஒடுக்கினவர்களை ஆளு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ாஸ் ராஜா மரணமடைந்த வருஷத்திலே உண்டான பாரம் என்னவென்றால்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ழு பெலிஸ்தியாவே, உன்னை அடித்த கோல் முறிந்ததென்று அக்களிப்பாயிராதே; பாம்பின் வேரிலிருந்து கட்டுவிரியன் தோன்றும்; அதின் கனி பறக்கிற அக்கினி சர்ப்பம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ழு பெலிஸ்தியாவே, உன்னை அடித்த கோல் முறிந்ததென்று அக்களிப்பாயிராதே; பாம்பின் வேரிலிருந்து கட்டுவிரியன் தோன்றும்; அதின் கனி பறக்கிற அக்கினி சர்ப்பமாயிரு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ரித்திரரின் தலைப்பிள்ளைகள் திருப்தியாய்ப் புசித்து, எளியவர்கள் சுகமாய்ப் படுத்திருப்பார்கள்; உன்வேரைப் பஞ்சத்தினாலே சாகப்பண்ணுவேன், உன்னில் மீதியானவர்களை அவன் கொன்றுபோ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ரித்திரரின் தலைப்பிள்ளைகள் திருப்தியாய்ப் புசித்து, எளியவர்கள் சுகமாய்ப் படுத்திருப்பார்கள்; உன்வேரைப் பஞ்சத்தினாலே சாகப்பண்ணுவேன், உன்னில் மீதியானவர்களை அவன் கொன்றுபோடு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சலே அலறு; நகரமே கதறு; பெலிஸ்தியாவே, நீ முழுதும் கரைந்துபோகிறாய்; ஏனென்றால், வடக்கே இருந்து புகைக்காடாய் வருகிறான்; அவன் கூட்டங்களில் தனித்தவன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சலே அலறு; நகரமே கதறு; பெலிஸ்தியாவே, நீ முழுதும் கரைந்துபோகிறாய்; ஏனென்றால், வடக்கே இருந்து புகைக்காடாய் வருகிறான்; அவன் கூட்டங்களில் தனித்தவன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ோதும் இந்த ஜாதியின் ஸ்தானாபதிகளுக்கு என்ன மாறுத்தரவு சொல்லப்படும்? கர்த்தர் சீயோனை அஸ்திபாரப்படுத்தினார்; அவருடைய ஜனத்தில் சிறுமையானவர்கள் அதிலே திடன்கொண்டு தங்குவார்கள் என்பத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ோதும் இந்த ஜாதியின் ஸ்தானாபதிகளுக்கு என்ன மாறுத்தரவு சொல்லப்படும்? கர்த்தர் சீயோனை அஸ்திபாரப்படுத்தினார்; அவருடைய ஜனத்தில் சிறுமையானவர்கள் அதிலே திடன்கொண்டு தங்குவார்கள் என்ப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் அவர்களை அழைத்துக்கொண்டுபோய் அவர்கள் ஸ்தானத்தில் விடுவார்கள்; இஸ்ரவேல் வம்சத்தார் கர்த்தருடைய தேசத்திலே அவர்களை வேலைக்காரராகவும் வேலைக்காரிகளாகவும் கையாண்டு, தங்களைச் சிறையாக்கினவர்களைச் சிறையாக்கி, தங்களை ஒடுக்கினவர்களை ஆள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உன் துக்கத்தையும் உன் தத்தளிப்பையும், நீ அடிமையாக்கப்பட்டிருந்த கடினமான அடிமைத்தனத்தையும் நீக்கி, உன்னை இளைப்பாறப்பண்ணும் அக்காலத்தில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உன் துக்கத்தையும் உன் தத்தளிப்பையும், நீ அடிமையாக்கப்பட்டிருந்த கடினமான அடிமைத்தனத்தையும் நீக்கி, உன்னை இளைப்பாறப்பண்ணும் அக்காலத்தில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ாபிலோன் ராஜாவின்மேல் சொல்லும் வாக்கியமாவது: ஒடுக்கினவன் ஒழிந்துபோனானே! பொன்னகரி ஒழிந்துபோயிற்றே!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ોષ કેવો શાંત પડ્યો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એ તારી દુષ્ટ સત્તાને કચડી નાખીને તારા દુષ્ટ શાસનનો અંત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મે તમારા ક્રોધમાં મારા લોકોનું દમન કર્યુ છે. તમે તેઓને સતત માર્યા છે, તમે તમારા ક્રોધમાં ત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ડંખીલુ શાસન કર્યુ છે તમે પ્રજાની પર જુલમ ગુજારતાં અટક્ય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મગ્ર પૃથ્વી હવે નિરાંતે શાંતિ ભોગવે છે. લોકો એકાએક ગીતો ગાઇ ઉઠ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ે બાબિલનાં રાજા, તારી દશા જોઇને સરુના વૃક્ષો અને લબાનોનના ગંધતરુઓ આનંદમાં આવીને કહે છે, “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રમાં સૂતો ત્યારથી કોઇ કઠિયારો અમને કાપવા આવ્યો નથી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ાતાળમાં રહેલા શેઓલમાં ખળભળાટ અને ઉશ્કેરાટ મચી ગયો છે. અને તે તમે જ્યારે આવો ત્યારે તમારું સ્વાગ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માટે આતુર છે. પૃથ્વી પરના બધા રાજાઓના આત્માઓ તમારું અભિવાદન કરવા પોતાના આસન પરથી ઉભા થઇ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કેમ કે યહોવા યાકૂબ પર દયા લાવશે અને ફરીથી તેમનો સ્વીકાર કરશે. અને તેઓને પોતાની ભૂમિ ઇસ્રાએલ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ઓ બધાં તને જોઇને બોલી ઊઠે છે. “તું પણ અમારા જેવો નબળો નીકળ્યો! અમારામાંનો એક બની ગય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ારા વૈભવનો તથા તારા ગૌરવ માટે વાગતી વીણાના સંગીતનો અંત આવ્યો છે. તું શેઓલમાંપહોંચી ગયો છે.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થારી અળસિયાઁની છે અને કૃમિ જ તારું ઓઢણ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ે તેજસ્વી તારા, પ્રભાતના પુત્ર, તું ઊંચે આકાશમાંથી કેમ પડ્યો છે! બીજી પ્રજાઓનો નાશ કરનાર,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પી નાખીને ભોંયભેગો કરવામાં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ું તારા મનમાં એમ માનતો હતો કે, હું આકાશમાં ઉંચે ચઢીશ, અને પ્રચંડ નક્ષત્રો કરતાં પણ ઊંચે મ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ંહાસન માંડીશ, આકાશના ઘુમ્મટની ટોચે દેવોની સભાના પર્વત પર બેસી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વાદળોથી પણ ઉપર જઇશ અને પરાત્પર દેવ સમાન બન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ણ તું તો અધોલોકમાં આવી પડ્યો છે, પાતાળને તળિયે પહોંચી ગયો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્યારે જે કોઇ તને જોશે, તે તારા તરફ ટીકી રહેશે અને વિચાર કરશે કે, “શું આ એ માણસ છે, જ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ાવશે; વિદેશીઓ તેઓની સાથે જોડાશે. અને તેઓ પોતાને યાકૂબના વંશજો સાથે જો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ૃથ્વીને ધ્રૂજાવી હતી, રાજ્યોને ડોલાવ્યાં હતાં જેણે જગતને અરણ્ય સમાન બનાવી દીધ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નગરોને ખેદાનમેદાન કરી નાખ્યાં હતાં. અને જેણે કદી પોતાના કેદીઓને છોડી મૂકીને ઘેર જવા દીધા નહોત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ીજી બધી પ્રજાના રાજાઓ માનપૂર્વક પોતપોતાની કબરમાં સૂતેલ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તને તો કબર પણ મળી નથી. તારા શબને તિરસ્કારપૂર્વક ફેંકી દેવામાં આવ્યું છે. તારું કચડાયેલું શ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ુદ્ધમાં વીંધાઇ ગયેલા યોદ્ધાઓથી વીંટળાઇને એક ખાડાના ખડક તળિયે પડ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ારા નામનું કોઇ સ્મારક ઊભું કરવામાં આવશે નહિ કારણ કે તેં તારા લોકોનો તેમજ તારા દેશનો નાશ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તારી ગાદી પર તારો પુત્ર આવશે નહિ, તારા જેવા કુકમીર્ના વંશજોનું નામોનિશાન પણ ન રહેવું જોઇ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મના પૂર્વજોના પાપ માટે તેમની હત્યાઓ કરો, જેથી તેઓ ફરીથી ઊભા થઇ શકે નહિ, દેશને જીતી શકે નહિ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ૃથ્વીના નગરોને ફરીથી બાંધે નહિ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સૈન્યોના દેવ યહોવા કહે છે, “હું બાબિલની સામે થઇશ, હું તેનું નામોનિશાન ભુંસી નાખીશ, એનો વંશવે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ઘણી પ્રજાઓ તેમને તેમના પોતાના વતનમાં જવામાં સાથ આપશે, અને યહોવાની આપેલી ભૂમિમાં ઇસ્રાએલીઓએ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ર્મૂળ કરી ન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હું તેને શાહુડીનું વતન તથા પાણીનાં ખાબોચિયાં જેવું બનાવી દઇશ; હું વિનાશનો સાવરણો ચલાવીશ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ું સાફ કરી નાખીશ.” આ સૈન્યોના દેવ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સૈન્યોના દેવ યહોવા સમપૂર્વક કહે છે કે, “મારી યોજના પ્રમાણે જ બધું થશે. મારી ઇચ્છા અનુસાર જ બ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હું મારા દેશનાં ડુંગરો પર આશ્શૂરને પગ તળે રોળી તેનો ભૂક્કો ઉડાવી દઇશ. ત્યારે તેની ઝૂંસરી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પરથી ઊતરી જશે. તેનો બોજો તેમના ખભા પરથી ઊતર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આ યોજના સમગ્ર પૃથ્વી માટે ઘડવામાં આવી છે. બધી પ્રજાઓ સામે આ હાથ ઉગામેલ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સૈન્યોના દેવ યહોવાની આ યોજના છે, અને એને કોણ સમાપ્ત કરી શકે? તેમણે હાથ ઉગામ્યો છે, એને પાછો કો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ળ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સ અને દાસીઓ તરીકે રાખશે; અને તેમને કેદ પકડનારાઓને તેઓ કેદ પકડશે અને તેમના પર અન્યાય કરનારાઓ પર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જ્યારે રાજા આહાઝનું અવસાન થયું તે વર્ષ દરમ્યાન આ પ્રમાણે દેવી વાણી સંભળા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હે સર્વ પલિસ્તીઓ, તમને મારનારી લાઠી ભાંગી ગઇ છે, તેથી આનંદમાં નાચશો નહિ, કારણ કે એક સાપ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ો એક વધારે ભયંકર સાપ જન્મ લે છે, અને તેમાંથી હજી બીજો ઊડતો સાપ પેદા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રંતુ મારા ગરીબ અને દીનદલિત લોકો રોટલો પામશે અને શાંતિથી રહેશે. હે પલિસ્તીઓ! હું દુકાળ મોક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લોકોને જડમૂળથી ઉખેડી નાખીશ. કોઇ તેમાંથી ઉગર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હે પલિસ્તી દેશનાં નગરો, આક્રંદ કરો, હે પલિસ્તીઓ, તમે સૌ ભયથી થથરી ઊઠો! કારણ ઉત્તરમાંથી તોફાન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સૈન્ય આવે છે અને એમાં કોઇ ભાગેડુ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બીજા દેશમાંથી આવેલા સંદેશવાહકોને શો જવાબ આપવો? એ જ કે, યહોવાએ સિયોનની સ્થાપના કરી છે અને ત્યાં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ગરીબ અને કચડાયેલા લોકો આશ્રય મેળ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્ય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ે ઇસ્રાએલના લોકો, યહોવા તમને તમારા કલેશથી તથા તમારા સંતાપથી અને તમે વેઠેલી સખત મજૂરીમાંથી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કિત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 દિવસે તમે મહેણાં મારીને બાબિલના રાજાને કહેશો કે, “સિતમગાર કેવો શાંતિથી પડ્યો છે,” તેનો ઉગ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2026-09-07T01:04:30Z</dcterms:created>
  <dcterms:modified xsi:type="dcterms:W3CDTF">2026-09-07T01:04:30Z</dcterms:modified>
  <dc:title>યશાયા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