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ற்காகவே நான் பிரசங்கியாகவும், அப்போஸ்தலனாகவும், புறஜாதிகளுக்கு விசுவாசத்தையும் சத்தியத்தையும் விளங்கப்பண்ணுகிற போதகனாகவும் நியமிக்கப்பட்டிருக்கிறேன்; நான் பொய் சொல்லாமல் கிறிஸ்துவுக்குள் உண்மையைச் சொல்லுகி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ற்காகவே நான் பிரசங்கியாகவும், அப்போஸ்தலனாகவும், புறஜாதிகளுக்கு விசுவாசத்தையும் சத்தியத்தையும் விளங்கப்பண்ணுகிற போதகனாகவும் நியமிக்கப்பட்டிருக்கிறேன்; நான் பொய் சொல்லாமல் கிறிஸ்துவுக்குள் உண்மையைச் சொல்லுகிற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புருஷர்கள் கோபமும் தர்க்கமுமில்லாமல் பரிசுத்தமான கைகளை உயர்த்தி, எல்லா இடங்களிலேயும் ஜெபம்பண்ணவேண்டுமென்று விரும்புகி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ன்றியும், புருஷர்கள் கோபமும் தர்க்கமுமில்லாமல் பரிசுத்தமான கைகளை உயர்த்தி, எல்லா இடங்களிலேயும் ஜெபம்பண்ணவேண்டுமென்று விரும்பு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ஸ்திரீகளும் மயிரைப் பின்னுதலினாலாவது, பொன்னினாலாவது, முத்துக்களினாலாவது, விலையேறப்பெற்ற வஸ்திரத்தினாலாவது தங்களை அலங்கரியாமல்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ஸ்திரீகளும் மயிரைப் பின்னுதலினாலாவது, பொன்னினாலாவது, முத்துக்களினாலாவது, விலையேறப்பெற்ற வஸ்திரத்தினாலாவது தங்களை அலங்கரியாமல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ுதியான வஸ்திரத்தினாலும், நாணத்தினாலும், தெளிந்த புத்தியினாலும், தேவபக்தியுள்ளவர்களென்று சொல்லிக்கொள்ளுகிற ஸ்திரீகளுக்கு ஏற்றபடியே நற்கிரியைகளினாலும், தங்களை அலங்கரி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குதியான வஸ்திரத்தினாலும், நாணத்தினாலும், தெளிந்த புத்தியினாலும், தேவபக்தியுள்ளவர்களென்று சொல்லிக்கொள்ளுகிற ஸ்திரீகளுக்கு ஏற்றபடியே நற்கிரியைகளினாலும், தங்களை அலங்கரிக்கவேண்ட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யானவள் எல்லாவற்றிலும் அடக்கமுடையவளாயிருந்து, அமைதலோடு கற்றுக்கொள்ளக்கடவ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பதேசம்பண்ணவும், புருஷன்மேல் அதிகாரஞ்செலுத்தவும், ஸ்திரீயானவளுக்கு நான் உத்தரவு கொடுக்கிறதில்லை; அவள் அமைதலாயிரு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பிரதானமாய்ச் சொல்லுகிற புத்தியென்னவெனில், எல்லா மனுஷருக்காகவும் விண்ணப்பங்களையும் ஜெபங்களையும் வேண்டுதல்களையும் ஸ்தோத்திரங்களையும் பண்ணவேண்டும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பதேசம்பண்ணவும், புருஷன்மேல் அதிகாரஞ்செலுத்தவும், ஸ்திரீயானவளுக்கு நான் உத்தரவு கொடுக்கிறதில்லை; அவள் அமைதலாயிருக்கவேண்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னத்தினாலெனில், முதவாவது ஆதாம் உருவாக்கப்பட்டான், பின்பு ஏவாள் உருவாக்கப்பட்ட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ஆதாம் வஞ்சிக்கப்படவில்லை, ஸ்திரீயானவளே வஞ்சிக்கப்பட்டு மீறுதலுக்கு உட்பட்ட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தெளிந்த புத்தியோடு விசுவாசத்திலும் அன்பிலும் பரிசுத்தத்திலும் நிலைகொண்டிருந்தால், பிள்ளைப்பேற்றினாலே இரட்சிக்கப்படுவ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டியிருந்தும், தெளிந்த புத்தியோடு விசுவாசத்திலும் அன்பிலும் பரிசுத்தத்திலும் நிலைகொண்டிருந்தால், பிள்ளைப்பேற்றினாலே இரட்சிக்கப்படுவ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பிரதானமாய்ச் சொல்லுகிற புத்தியென்னவெனில், எல்லா மனுஷருக்காகவும் விண்ணப்பங்களையும் ஜெபங்களையும் வேண்டுதல்களையும் ஸ்தோத்திரங்களையும் பண்ணவேண்டும்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எல்லாப் பக்தியோடும் நல்லொழுக்கத்தோடும் கலகமில்லாமல் அமைதலுள்ள ஜீவனம்பண்ணும்படிக்கு, ராஜாக்களுக்காகவும், அதிகாரமுள்ள யாவருக்காகவும் அப்படியே செய்ய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எல்லாப் பக்தியோடும் நல்லொழுக்கத்தோடும் கலகமில்லாமல் அமைதலுள்ள ஜீவனம்பண்ணும்படிக்கு, ராஜாக்களுக்காகவும், அதிகாரமுள்ள யாவருக்காகவும் அப்படியே செய்ய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்முடைய இரட்சகராகிய தேவனுக்குமுன்பாக அது நன்மையும் பிரியமுமாயிருக்கி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ல்லா மனுஷரும் இரட்சிக்கப்படவும், சத்தியத்தை அறிகிற அறிவை அடையவும், அவர் சித்தமுள்ளவராயிரு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ஒருவரே தேவனுக்கும் மனுஷருக்கும் மத்தியஸ்தரும் ஒருவர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ல்லாரையும் மீட்கும் பொருளாகத் தம்மை ஒப்புக்கொடுத்த மனுஷனாகிய கிறிஸ்து இயேசு அவரே; இதற்குரியசாட்சி ஏற்ற காலங்களில் விளங்கிவர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97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തക്കസമയത്തു അറിയിക്കേണ്ടിയ ഈ സാക്ഷ്യത്തിന്നായി ഞാൻ പ്രസംഗിയും അപ്പൊസ്തലനുമായി — ഭോഷ്കല്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മാർത്ഥം തന്നേ പറയുന്നു — ജാതികളെ വിശ്വാസവും സത്യവും ഉപദേശിപ്പാൻ നിയമിക്കപ്പെട്ട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ആകയാൽ പുരുഷന്മാർ എല്ലാടത്തും കോപവും വാഗ്വാദവും വിട്ടകന്നു വിശുദ്ധകൈകളെ ഉയർത്തി പ്രാർത്ഥിക്കേ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ാൻ ആഗ്രഹ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വ്വണ്ണം സ്ത്രീകളും യോഗ്യമായ വസ്ത്രം ധരിച്ചു ലജ്ജാശീലത്തോടും സുബോധത്തോടുംകൂടെ ത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ലങ്കരിക്കേ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പിന്നിയ തലമുടി, പൊന്നു, മുത്തു, വിലയേറിയ വസ്ത്രം എന്നിവകൊണ്ടല്ല, ദൈവഭക്തിയെ സ്വീകരിക്കു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്രീകൾക്കു ഉചിതമാകുംവണ്ണം സൽപ്രവൃത്തികളെക്കൊണ്ടത്രേ അലങ്കരിക്കേണ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്ത്രീ മൌനമായിരുന്നു പൂർണ്ണാനുസരണത്തോടും കൂടെ പഠ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ൌനമായിരിപ്പാൻ അല്ലാതെ ഉപദേശിപ്പാനോ പുരുഷന്റെമേൽ അധികാരം നടത്തുവാനോ ഞാൻ സ്ത്രീ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എന്നാൽ സകലമനുഷ്യർക്കും നാം സർവ്വഭക്തിയോടും ഘനത്തോടും കൂടെ സാവധാനതയും സ്വസ്ഥതയുമുള്ള ജീവന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വദിക്ക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ആദാം ആദ്യം നിർമ്മിക്കപ്പെട്ടു, പിന്നെ ഹവ്വ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ആദാം അല്ല, സ്ത്രീ അത്രേ വഞ്ചിക്കപ്പെട്ടു ലംഘനത്തിൽ അകപ്പെട്ട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എന്നാൽ വിശ്വാസത്തിലും സ്നേഹത്തിലും വിശുദ്ധീകരണത്തിലും സുബോധത്തോടെ പാർക്കുന്നു എങ്കിൽ അവ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ക്കളെ പ്രസവിച്ചു രക്ഷ പ്രാപി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വിശേഷാൽ രാജാക്കന്മാർക്കും സകല അധികാരസ്ഥന്മാർക്കും വേണ്ടി യാചനയും പ്രാർത്ഥനയും പക്ഷവാദവ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തോത്രവും ചെയ്യേണം എന്നു ഞാൻ സകലത്തിന്നും മുമ്പെ പ്രബോധിപ്പ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തു നമ്മുടെ രക്ഷിതാവായ ദൈവത്തിന്റെ സന്നിധിയിൽ നല്ലതും പ്രസാദകരവ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സകലമനുഷ്യരും രക്ഷപ്രാപിപ്പാനും സത്യത്തിന്റെ പരിജ്ഞാനത്തിൽ എത്തുവാനും ഇച്ഛ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ൈവം ഒരുവനല്ലോ. ദൈവത്തിന്നും മനുഷ്യർക്കും മദ്ധ്യസ്ഥനും ഒരുവൻ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ല്ലാവർക്കും വേണ്ടി മറുവിലയായി തന്നെത്താൻ കൊടുത്ത മനുഷ്യനായ ക്രിസ്തുയേശു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தீமோத்தேயு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2026-07-30T23:17:51Z</dcterms:created>
  <dcterms:modified xsi:type="dcterms:W3CDTF">2026-07-30T23:17:51Z</dcterms:modified>
  <dc:title>1 தீமோத்தேயு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