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உன்மட்டிலிரு, என் சமீபத்தில் வராதே, உன்னைப்பார்க்கிலும் நான் பரிசுத்தன் என்று சொல்லுகிறார்கள்; இவர்கள் என் கோபத்தாலாகிய புகையும், நாள்முழுதும் எரிகிற அக்கினியுமாயிருப்ப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 உன்மட்டிலிரு, என் சமீபத்தில் வராதே, உன்னைப்பார்க்கிலும் நான் பரிசுத்தன் என்று சொல்லுகிறார்கள்; இவர்கள் என் கோபத்தாலாகிய புகையும், நாள்முழுதும் எரிகிற அக்கினியுமாயிருப்ப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, அது எனக்கு முன்பாக எழுதியிருக்கிறது; நான் மவுனமாயிராமல் சரிக்குச் சரிக்கட்ட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, அது எனக்கு முன்பாக எழுதியிருக்கிறது; நான் மவுனமாயிராமல் சரிக்குச் சரிக்கட்ட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அக்கிரமங்களுக்கும் மலைகளில் தூபங்காட்டி, மேடைகளின்மேல் என்னை நிந்தித்த உங்கள் பிதாக்களுடைய அக்கிரமங்களுக்கும் தக்கதாக அவர்கள் மடியிலே சரிக்கட்டுவேன்; நான் அவர்கள் முந்தின செய்கையின் பலனை அவர்கள் மடியிலே அளப்பேனென்று கர்த்தர் சொல்ல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அக்கிரமங்களுக்கும் மலைகளில் தூபங்காட்டி, மேடைகளின்மேல் என்னை நிந்தித்த உங்கள் பிதாக்களுடைய அக்கிரமங்களுக்கும் தக்கதாக அவர்கள் மடியிலே சரிக்கட்டுவேன்; நான் அவர்கள் முந்தின செய்கையின் பலனை அவர்கள் மடியிலே அளப்பேனென்று கர்த்தர் சொல்ல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அக்கிரமங்களுக்கும் மலைகளில் தூபங்காட்டி, மேடைகளின்மேல் என்னை நிந்தித்த உங்கள் பிதாக்களுடைய அக்கிரமங்களுக்கும் தக்கதாக அவர்கள் மடியிலே சரிக்கட்டுவேன்; நான் அவர்கள் முந்தின செய்கையின் பலனை அவர்கள் மடியிலே அளப்பேனென்று கர்த்தர் சொல்லு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சொல்லுகிறது என்னவென்றால்: ஒரு திராட்சக்குலையில் இரசம் காணப்படும்போது அதை அழிக்காதே, அதிலே ஆசீர்வாதம் உண்டென்று சொல்லுகிறபடி, நான் என் ஊழியக்காரரினிமித்தம் அனைத்தையும் அழிக்காதபடி செய்வ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சொல்லுகிறது என்னவென்றால்: ஒரு திராட்சக்குலையில் இரசம் காணப்படும்போது அதை அழிக்காதே, அதிலே ஆசீர்வாதம் உண்டென்று சொல்லுகிறபடி, நான் என் ஊழியக்காரரினிமித்தம் அனைத்தையும் அழிக்காதபடி செய்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ாக்கோபிலிருந்து ஒரு வித்தையும், யூதாவிலிருந்து என் மலைகளைச் சுதந்தரிப்பவரையும் எழும்பப்பண்ணுவேன்; நான் தெரிந்துகொண்டவர்கள் அதைச் சுதந்தரித்துக்கொண்டு, என் ஊழியக்காரர் அங்கே வாசம்பண்ண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னைக்குறித்து விசாரித்துக்கேளாதிருந்தவர்களாலே தேடப்பட்டேன்; என்னைத் தேடாதிருந்தவர்களாலே கண்டறியப்பட்டேன்; என்னுடைய நாமம் விளங்காதிருந்த ஜாதியை நோக்கி: இதோ, இங்கே இருக்கிறேன் என்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யாக்கோபிலிருந்து ஒரு வித்தையும், யூதாவிலிருந்து என் மலைகளைச் சுதந்தரிப்பவரையும் எழும்பப்பண்ணுவேன்; நான் தெரிந்துகொண்டவர்கள் அதைச் சுதந்தரித்துக்கொண்டு, என் ஊழியக்காரர் அங்கே வாசம்பண்ணு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னைத் தேடுகிற என் ஜனத்துக்குச் சாரோன் ஆட்டுத்தொழுவமாகவும், ஆகோரின் பள்ளத்தாக்கு மாட்டுக்கடையாகவும் இரு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னைத் தேடுகிற என் ஜனத்துக்குச் சாரோன் ஆட்டுத்தொழுவமாகவும், ஆகோரின் பள்ளத்தாக்கு மாட்டுக்கடையாகவும் இரு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கர்த்தரை விட்டு, என் பரிசுத்த பர்வதத்தை மறந்து காத் என்னும் தெய்வத்துக்குப் பந்தியை ஆயத்தம்பண்ணி, மேனி என்னும் தெய்வத்துக்குப் பானபலியை நிறையவார்க்கிறவர்களே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கர்த்தரை விட்டு, என் பரிசுத்த பர்வதத்தை மறந்து காத் என்னும் தெய்வத்துக்குப் பந்தியை ஆயத்தம்பண்ணி, மேனி என்னும் தெய்வத்துக்குப் பானபலியை நிறையவார்க்கிறவர்களே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ை நான் பட்டயத்துக்கு எண்ணிக்கொடுப்பேன்; நீங்கள் அனைவரும் கொலைசெய்யப்படக் குனிவீர்கள்; நான் கூப்பிட்டும் நீங்கள் மறுஉத்தரவு கொடுக்கவில்லை; நான் பேசியும் நீங்கள் கேட்கவில்லை; என் பார்வைக்குப் பொல்லாப்பானதைச் செய்து, எனக்குப் பிரியமல்லாததைத் தெரிந்துகொண்டீ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ை நான் பட்டயத்துக்கு எண்ணிக்கொடுப்பேன்; நீங்கள் அனைவரும் கொலைசெய்யப்படக் குனிவீர்கள்; நான் கூப்பிட்டும் நீங்கள் மறுஉத்தரவு கொடுக்கவில்லை; நான் பேசியும் நீங்கள் கேட்கவில்லை; என் பார்வைக்குப் பொல்லாப்பானதைச் செய்து, எனக்குப் பிரியமல்லாததைத் தெரிந்துகொண்டீ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ங்களை நான் பட்டயத்துக்கு எண்ணிக்கொடுப்பேன்; நீங்கள் அனைவரும் கொலைசெய்யப்படக் குனிவீர்கள்; நான் கூப்பிட்டும் நீங்கள் மறுஉத்தரவு கொடுக்கவில்லை; நான் பேசியும் நீங்கள் கேட்கவில்லை; என் பார்வைக்குப் பொல்லாப்பானதைச் செய்து, எனக்குப் பிரியமல்லாததைத் தெரிந்துகொண்டீ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கர்த்தராகிய ஆண்டவர் சொல்லுகிறார்: இதோ, என் ஊழியக்காரர் புசிப்பார்கள், நீங்களோ பசியாயிருப்பீர்கள்; இதோ, என் ஊழியக்காரர் குடிப்பார்கள், நீங்களோ தாகமாயிருப்பீர்கள்; இதோ, என் ஊழியக்காரர் சந்தோஷப்படுவார்கள், நீங்களோ வெட்கப்படுவீ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கர்த்தராகிய ஆண்டவர் சொல்லுகிறார்: இதோ, என் ஊழியக்காரர் புசிப்பார்கள், நீங்களோ பசியாயிருப்பீர்கள்; இதோ, என் ஊழியக்காரர் குடிப்பார்கள், நீங்களோ தாகமாயிருப்பீர்கள்; இதோ, என் ஊழியக்காரர் சந்தோஷப்படுவார்கள், நீங்களோ வெட்கப்படுவீ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னைக்குறித்து விசாரித்துக்கேளாதிருந்தவர்களாலே தேடப்பட்டேன்; என்னைத் தேடாதிருந்தவர்களாலே கண்டறியப்பட்டேன்; என்னுடைய நாமம் விளங்காதிருந்த ஜாதியை நோக்கி: இதோ, இங்கே இருக்கிறேன் என்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தலால் கர்த்தராகிய ஆண்டவர் சொல்லுகிறார்: இதோ, என் ஊழியக்காரர் புசிப்பார்கள், நீங்களோ பசியாயிருப்பீர்கள்; இதோ, என் ஊழியக்காரர் குடிப்பார்கள், நீங்களோ தாகமாயிருப்பீர்கள்; இதோ, என் ஊழியக்காரர் சந்தோஷப்படுவார்கள், நீங்களோ வெட்கப்படுவ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என் ஊழியக்காரர் மனமகிழ்ச்சியினாலே கெம்பீரிப்பார்கள், நீங்களோ மனநோவிலே அலறி, ஆவியின் முறிவினாலே புலம்புவ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என் ஊழியக்காரர் மனமகிழ்ச்சியினாலே கெம்பீரிப்பார்கள், நீங்களோ மனநோவிலே அலறி, ஆவியின் முறிவினாலே புலம்புவீ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தெரிந்துகொண்டவர்களுக்கு நீங்கள் உங்கள் நாமத்தைச் சாபவார்த்தையாகப் பின்வைத்துப்போவீர்கள்; கர்த்தராகிய ஆண்டவர் உன்னைக் கொன்றுபோட்டு, தம்முடைய ஊழியக்காரருக்கு வேறே நாமத்தைத் தரிப்ப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தெரிந்துகொண்டவர்களுக்கு நீங்கள் உங்கள் நாமத்தைச் சாபவார்த்தையாகப் பின்வைத்துப்போவீர்கள்; கர்த்தராகிய ஆண்டவர் உன்னைக் கொன்றுபோட்டு, தம்முடைய ஊழியக்காரருக்கு வேறே நாமத்தைத் தரிப்ப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ாலே பூமியிலே தன்னை ஆசீர்வதிக்கிறவன் சத்திய தேவனுக்குள் தன்னை ஆசீர்வதிப்பான்; பூமியிலே ஆணையிடுகிறவன் சத்திய தேவன்பேரில் ஆணையிடுவான்; முந்தின இடுக்கண்கள் மறக்கப்பட்டு, அவைகள் என் கண்களுக்கு மறந்துபோயின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ாலே பூமியிலே தன்னை ஆசீர்வதிக்கிறவன் சத்திய தேவனுக்குள் தன்னை ஆசீர்வதிப்பான்; பூமியிலே ஆணையிடுகிறவன் சத்திய தேவன்பேரில் ஆணையிடுவான்; முந்தின இடுக்கண்கள் மறக்கப்பட்டு, அவைகள் என் கண்களுக்கு மறந்துபோயின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ாலே பூமியிலே தன்னை ஆசீர்வதிக்கிறவன் சத்திய தேவனுக்குள் தன்னை ஆசீர்வதிப்பான்; பூமியிலே ஆணையிடுகிறவன் சத்திய தேவன்பேரில் ஆணையிடுவான்; முந்தின இடுக்கண்கள் மறக்கப்பட்டு, அவைகள் என் கண்களுக்கு மறந்துபோயின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நான் புதிய வானத்தையும் புதிய பூமியையும் சிருஷ்டிக்கிறேன்; முந்தினவைகள் இனி நினைக்கப்படுவதுமில்லை, மனதிலே தோன்றுவதும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நான் புதிய வானத்தையும் புதிய பூமியையும் சிருஷ்டிக்கிறேன்; முந்தினவைகள் இனி நினைக்கப்படுவதுமில்லை, மனதிலே தோன்றுவதுமி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லமல்லாத வழியிலே தங்கள் நினைவுகளின்படி நடக்கிற முரட்டாட்டமான ஜனத்தண்டைக்கு நான் முழுதும் என் கைகளை நீட்டின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சிருஷ்டிக்கிறதினாலே நீங்கள் என்றென்றைக்கும் மகிழ்ந்து களிகூர்ந்திருங்கள்; இதோ, எருசலேமைக் களிகூருதலாகவும், அதின் ஜனத்தை மகிழ்ச்சியாகவும் சிருஷ்டிக்கிற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சிருஷ்டிக்கிறதினாலே நீங்கள் என்றென்றைக்கும் மகிழ்ந்து களிகூர்ந்திருங்கள்; இதோ, எருசலேமைக் களிகூருதலாகவும், அதின் ஜனத்தை மகிழ்ச்சியாகவும் சிருஷ்டிக்கிற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எருசலேமின்மேல் களிகூர்ந்து, என் ஜனத்தின்மேல் மகிழ்ச்சியாயிருப்பேன்; அழுகையின் சத்தமும், கூக்குரலின் சத்தமும் அதில் இனிக் கேட்கப்படுவத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எருசலேமின்மேல் களிகூர்ந்து, என் ஜனத்தின்மேல் மகிழ்ச்சியாயிருப்பேன்; அழுகையின் சத்தமும், கூக்குரலின் சத்தமும் அதில் இனிக் கேட்கப்படுவத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ங்கே இனி அற்ப ஆயுள் பாலகனும், தன் நாட்கள் பூரணமாகாத கிழவனும் உண்டாயிரார்கள்; நூறு வயதுசென்று மரிக்கிறவனும் வாலிபனென்று எண்ணப்படுவான்; நூறு வயதுள்ளவனாகிய பாவியோ சபிக்கப்படுவ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ங்கே இனி அற்ப ஆயுள் பாலகனும், தன் நாட்கள் பூரணமாகாத கிழவனும் உண்டாயிரார்கள்; நூறு வயதுசென்று மரிக்கிறவனும் வாலிபனென்று எண்ணப்படுவான்; நூறு வயதுள்ளவனாகிய பாவியோ சபிக்கப்படுவ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ங்கே இனி அற்ப ஆயுள் பாலகனும், தன் நாட்கள் பூரணமாகாத கிழவனும் உண்டாயிரார்கள்; நூறு வயதுசென்று மரிக்கிறவனும் வாலிபனென்று எண்ணப்படுவான்; நூறு வயதுள்ளவனாகிய பாவியோ சபிக்கப்படுவ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ீடுகளைக் கட்டி, அவைகளில் குடியிருப்பார்கள், திராட்சத் தோட்டங்களை நாட்டி, அவைகளின் கனியைப் புசிப்ப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வீடுகளைக் கட்டி, அவைகளில் குடியிருப்பார்கள், திராட்சத் தோட்டங்களை நாட்டி, அவைகளின் கனியைப் புசிப்ப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கட்டுகிறதும், வேறொருவர் குடியிருக்கிறதும், அவர்கள் நாட்டுகிறதும், வேறொருவர் கனிபுசிக்கிறதுமாயிருப்பதில்லை; ஏனெனில் விருட்சத்தின் நாட்களைப்போல என் ஜனத்தின் நாட்களிருக்கும்; நான் தெரிந்துகொண்டவர்கள் தங்கள் கைகளின் கிரியைகளை நெடுநாளாய் அநுபவிப்ப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லமல்லாத வழியிலே தங்கள் நினைவுகளின்படி நடக்கிற முரட்டாட்டமான ஜனத்தண்டைக்கு நான் முழுதும் என் கைகளை நீட்டின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கட்டுகிறதும், வேறொருவர் குடியிருக்கிறதும், அவர்கள் நாட்டுகிறதும், வேறொருவர் கனிபுசிக்கிறதுமாயிருப்பதில்லை; ஏனெனில் விருட்சத்தின் நாட்களைப்போல என் ஜனத்தின் நாட்களிருக்கும்; நான் தெரிந்துகொண்டவர்கள் தங்கள் கைகளின் கிரியைகளை நெடுநாளாய் அநுபவிப்ப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விருதாவாக உழைப்பதில்லை, அவர்கள் துன்பமுண்டாகப் பிள்ளைகளைப் பெறுவதுமில்லை; அவர்களும், அவர்களோடேகூட அவர்கள் சந்தானமும் கர்த்தராலே ஆசீர்வதிக்கப்பட்ட சந்ததியாயிருப்ப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விருதாவாக உழைப்பதில்லை, அவர்கள் துன்பமுண்டாகப் பிள்ளைகளைப் பெறுவதுமில்லை; அவர்களும், அவர்களோடேகூட அவர்கள் சந்தானமும் கர்த்தராலே ஆசீர்வதிக்கப்பட்ட சந்ததியாயிருப்ப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வர்கள் கூப்பிடுகிறதற்குமுன்னே நான் மறுஉத்தரவுகொடுப்பேன்; அவர்கள் பேசும்போதே நான் கேட்ப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வர்கள் கூப்பிடுகிறதற்குமுன்னே நான் மறுஉத்தரவுகொடுப்பேன்; அவர்கள் பேசும்போதே நான் கேட்ப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ஓனாயும் ஆட்டுக்குட்டியும் ஒருமித்து மேயும்; சிங்கம் மாட்டைப்போல வைக்கோலைத் தின்னும்; புழுதி சர்ப்பத்துக்கு இரையாகும்; என் பரிசுத்த பர்வதமெங்கும் அவைகள் தீங்குசெய்வதுமில்லை, கேடுண்டாக்குவதுமில்லையென்று கர்த்தர் சொல்லுகி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ஓனாயும் ஆட்டுக்குட்டியும் ஒருமித்து மேயும்; சிங்கம் மாட்டைப்போல வைக்கோலைத் தின்னும்; புழுதி சர்ப்பத்துக்கு இரையாகும்; என் பரிசுத்த பர்வதமெங்கும் அவைகள் தீங்குசெய்வதுமில்லை, கேடுண்டாக்குவதுமில்லையென்று கர்த்தர் சொல்லுகி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ஓனாயும் ஆட்டுக்குட்டியும் ஒருமித்து மேயும்; சிங்கம் மாட்டைப்போல வைக்கோலைத் தின்னும்; புழுதி சர்ப்பத்துக்கு இரையாகும்; என் பரிசுத்த பர்வதமெங்கும் அவைகள் தீங்குசெய்வதுமில்லை, கேடுண்டாக்குவதுமில்லையென்று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ஜனங்கள் என் சந்நிதியிலே நித்தம் எனக்குக் கோபமுண்டாக்கி, தோட்டங்களிலே பலியிட்டு, செங்கற்களின்மேல் தூபங்காட்ட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ஜனங்கள் என் சந்நிதியிலே நித்தம் எனக்குக் கோபமுண்டாக்கி, தோட்டங்களிலே பலியிட்டு, செங்கற்களின்மேல் தூபங்காட்ட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ரேதக்குழிகளண்டையில் உட்கார்ந்து, பாழான ஸ்தலங்களில் இராத்தங்கி, பன்றியிறைச்சியைத் தின்று, தங்கள் பாத்திரங்களில் அருவருப்பானவைகளின் ஆணத்தை வைத்திருந்து: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ரேதக்குழிகளண்டையில் உட்கார்ந்து, பாழான ஸ்தலங்களில் இராத்தங்கி, பன்றியிறைச்சியைத் தின்று, தங்கள் பாத்திரங்களில் அருவருப்பானவைகளின் ஆணத்தை வைத்திருந்து: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1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ich say, Stand by yourself, come not near to me; for I am holier than you. These are a smok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nose, a fire that burns all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ehold, it is written before me: I will not keep silence, but will recompense, even recompen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their boso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r iniquities, and the iniquities of your fathers together, says the LORD, which have bur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cense upon the mountains, and blasphemed me upon the hills: therefore will I measure their form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 into their bos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us says the LORD, As the new wine is found in the cluster, and one says, Destroy it not;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essing is in it: so will I do for my servants' sakes, that I may not destroy them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 will bring forth a seed out of Jacob, and out of Judah an inheritor of my mountains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am sought of them that asked not for me; I am found of them that sought me not: I said, Beh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e elect shall inherit it, and my servants shall dwell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Sharon shall be a fold of flocks, and the valley of Achor a place for the herds to lie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, for my people that have sough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all of you are they that forsake the LORD, that forget my holy mountain, that prepar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ble for that troop, and that furnish the drink offering unto that numb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fore will I number you to the sword, and all of you shall all bow down to the slaught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when I called, all of you did not answer; when I spoke, all of you did not hear; but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il before mine eyes, and did choose that wherein I delighted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refore thus says the Lord GOD, Behold, my servants shall eat, but all of you shall be hungr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, my servants shall drink, but all of you shall be thirsty: behold, my servants shall rejoi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, behold me, unto a nation that was not called by my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all of you shall be ashame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ehold, my servants shall sing for joy of heart, but all of you shall cry for sorrow of hear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hall wail for vexation of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all of you shall leave your name for a curse unto my chosen: for the Lord GOD shall sl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and call his servants by another na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at he who blesses himself in the earth shall bless himself in the God of truth; and h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ears in the earth shall swear by the God of truth; because the former troubles are forgotte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they are hid from mine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, behold, I create new heavens and a new earth: and the former shall not be remembered,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into mi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have spread out my hands all the day unto a rebellious people, which walks in a way that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ut be all of you glad and rejoice for ever in that which I create: for, behold, I creat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 a rejoicing, and her people a jo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 will rejoice in Jerusalem, and joy in my people: and the voice of weeping shall be no m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d in her, nor the voice of cry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re shall be no more thence an infant of days, nor an old man that has not filled his day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 child shall die an hundred years old; but the sinner being an hundred years old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ur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y shall build houses, and inhabit them; and they shall plant vineyards, and eat the fru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y shall not build, and another inhabit; they shall not plant, and another eat: for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good, after their own though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s of a tree are the days of my people, and mine elect shall long enjoy the work of their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y shall not labour in vain, nor bring forth for trouble; for they are the seed of the bles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ORD, and their offspring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it shall come to pass, that before they call, I will answer; and while they are y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eaking, I will h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 wolf and the lamb shall feed together, and the lion shall eat straw like the bullock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ust shall be the serpent's food. They shall not hurt nor destroy in all my holy mountain, say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 people that provokes me to anger continually to my face; that sacrifices in gardens, and bur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cense upon altars of brick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ich remain among the graves, and lodge in the monuments, which eat swine's flesh, and brot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minable things is in their vessel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2026-06-13T15:43:27Z</dcterms:created>
  <dcterms:modified xsi:type="dcterms:W3CDTF">2026-06-13T15:43:27Z</dcterms:modified>
  <dc:title>ஏசாயா : 65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