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கர்த்தராகிய ஆண்டவர் சொல்லுகிறார்: இதோ, என் ஊழியக்காரர் புசிப்பார்கள், நீங்களோ பசியாயிருப்பீர்கள்; இதோ, என் ஊழியக்காரர் குடிப்பார்கள், நீங்களோ தாகமாயிருப்பீர்கள்; இதோ, என் ஊழியக்காரர் சந்தோஷப்படுவார்கள், நீங்களோ வெட்கப்படுவ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கர்த்தராகிய ஆண்டவர் சொல்லுகிறார்: இதோ, என் ஊழியக்காரர் புசிப்பார்கள், நீங்களோ பசியாயிருப்பீர்கள்; இதோ, என் ஊழியக்காரர் குடிப்பார்கள், நீங்களோ தாகமாயிருப்பீர்கள்; இதோ, என் ஊழியக்காரர் சந்தோஷப்படுவார்கள், நீங்களோ வெட்கப்படுவ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என் ஊழியக்காரர் மனமகிழ்ச்சியினாலே கெம்பீரிப்பார்கள், நீங்களோ மனநோவிலே அலறி, ஆவியின் முறிவினாலே புலம்புவ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என் ஊழியக்காரர் மனமகிழ்ச்சியினாலே கெம்பீரிப்பார்கள், நீங்களோ மனநோவிலே அலறி, ஆவியின் முறிவினாலே புலம்புவ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தெரிந்துகொண்டவர்களுக்கு நீங்கள் உங்கள் நாமத்தைச் சாபவார்த்தையாகப் பின்வைத்துப்போவீர்கள்; கர்த்தராகிய ஆண்டவர் உன்னைக் கொன்றுபோட்டு, தம்முடைய ஊழியக்காரருக்கு வேறே நாமத்தைத் தரிப்ப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தெரிந்துகொண்டவர்களுக்கு நீங்கள் உங்கள் நாமத்தைச் சாபவார்த்தையாகப் பின்வைத்துப்போவீர்கள்; கர்த்தராகிய ஆண்டவர் உன்னைக் கொன்றுபோட்டு, தம்முடைய ஊழியக்காரருக்கு வேறே நாமத்தைத் தரிப்ப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னாலே பூமியிலே தன்னை ஆசீர்வதிக்கிறவன் சத்திய தேவனுக்குள் தன்னை ஆசீர்வதிப்பான்; பூமியிலே ஆணையிடுகிறவன் சத்திய தேவன்பேரில் ஆணையிடுவான்; முந்தின இடுக்கண்கள் மறக்கப்பட்டு, அவைகள் என் கண்களுக்கு மறந்துபோயின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னாலே பூமியிலே தன்னை ஆசீர்வதிக்கிறவன் சத்திய தேவனுக்குள் தன்னை ஆசீர்வதிப்பான்; பூமியிலே ஆணையிடுகிறவன் சத்திய தேவன்பேரில் ஆணையிடுவான்; முந்தின இடுக்கண்கள் மறக்கப்பட்டு, அவைகள் என் கண்களுக்கு மறந்துபோயின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னாலே பூமியிலே தன்னை ஆசீர்வதிக்கிறவன் சத்திய தேவனுக்குள் தன்னை ஆசீர்வதிப்பான்; பூமியிலே ஆணையிடுகிறவன் சத்திய தேவன்பேரில் ஆணையிடுவான்; முந்தின இடுக்கண்கள் மறக்கப்பட்டு, அவைகள் என் கண்களுக்கு மறந்துபோயின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னைக்குறித்து விசாரித்துக்கேளாதிருந்தவர்களாலே தேடப்பட்டேன்; என்னைத் தேடாதிருந்தவர்களாலே கண்டறியப்பட்டேன்; என்னுடைய நாமம் விளங்காதிருந்த ஜாதியை நோக்கி: இதோ, இங்கே இருக்கிறேன் என்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ைத் தேடுகிற என் ஜனத்துக்குச் சாரோன் ஆட்டுத்தொழுவமாகவும், ஆகோரின் பள்ளத்தாக்கு மாட்டுக்கடையாகவும் இரு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னைக்குறித்து விசாரித்துக்கேளாதிருந்தவர்களாலே தேடப்பட்டேன்; என்னைத் தேடாதிருந்தவர்களாலே கண்டறியப்பட்டேன்; என்னுடைய நாமம் விளங்காதிருந்த ஜாதியை நோக்கி: இதோ, இங்கே இருக்கிறேன் என்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நான் புதிய வானத்தையும் புதிய பூமியையும் சிருஷ்டிக்கிறேன்; முந்தினவைகள் இனி நினைக்கப்படுவதுமில்லை, மனதிலே தோன்றுவதும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நான் புதிய வானத்தையும் புதிய பூமியையும் சிருஷ்டிக்கிறேன்; முந்தினவைகள் இனி நினைக்கப்படுவதுமில்லை, மனதிலே தோன்றுவதும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லமல்லாத வழியிலே தங்கள் நினைவுகளின்படி நடக்கிற முரட்டாட்டமான ஜனத்தண்டைக்கு நான் முழுதும் என் கைகளை நீட்டின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லமல்லாத வழியிலே தங்கள் நினைவுகளின்படி நடக்கிற முரட்டாட்டமான ஜனத்தண்டைக்கு நான் முழுதும் என் கைகளை நீட்டின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ஜனங்கள் என் சந்நிதியிலே நித்தம் எனக்குக் கோபமுண்டாக்கி, தோட்டங்களிலே பலியிட்டு, செங்கற்களின்மேல் தூபங்காட்ட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ஜனங்கள் என் சந்நிதியிலே நித்தம் எனக்குக் கோபமுண்டாக்கி, தோட்டங்களிலே பலியிட்டு, செங்கற்களின்மேல் தூபங்காட்ட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சிருஷ்டிக்கிறதினாலே நீங்கள் என்றென்றைக்கும் மகிழ்ந்து களிகூர்ந்திருங்கள்; இதோ, எருசலேமைக் களிகூருதலாகவும், அதின் ஜனத்தை மகிழ்ச்சியாகவும் சிருஷ்டிக்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சிருஷ்டிக்கிறதினாலே நீங்கள் என்றென்றைக்கும் மகிழ்ந்து களிகூர்ந்திருங்கள்; இதோ, எருசலேமைக் களிகூருதலாகவும், அதின் ஜனத்தை மகிழ்ச்சியாகவும் சிருஷ்டிக்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எருசலேமின்மேல் களிகூர்ந்து, என் ஜனத்தின்மேல் மகிழ்ச்சியாயிருப்பேன்; அழுகையின் சத்தமும், கூக்குரலின் சத்தமும் அதில் இனிக் கேட்கப்படுவத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ைத் தேடுகிற என் ஜனத்துக்குச் சாரோன் ஆட்டுத்தொழுவமாகவும், ஆகோரின் பள்ளத்தாக்கு மாட்டுக்கடையாகவும் இரு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எருசலேமின்மேல் களிகூர்ந்து, என் ஜனத்தின்மேல் மகிழ்ச்சியாயிருப்பேன்; அழுகையின் சத்தமும், கூக்குரலின் சத்தமும் அதில் இனிக் கேட்கப்படுவத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ங்கே இனி அற்ப ஆயுள் பாலகனும், தன் நாட்கள் பூரணமாகாத கிழவனும் உண்டாயிரார்கள்; நூறு வயதுசென்று மரிக்கிறவனும் வாலிபனென்று எண்ணப்படுவான்; நூறு வயதுள்ளவனாகிய பாவியோ சபிக்கப்படுவ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ங்கே இனி அற்ப ஆயுள் பாலகனும், தன் நாட்கள் பூரணமாகாத கிழவனும் உண்டாயிரார்கள்; நூறு வயதுசென்று மரிக்கிறவனும் வாலிபனென்று எண்ணப்படுவான்; நூறு வயதுள்ளவனாகிய பாவியோ சபிக்கப்படுவ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ங்கே இனி அற்ப ஆயுள் பாலகனும், தன் நாட்கள் பூரணமாகாத கிழவனும் உண்டாயிரார்கள்; நூறு வயதுசென்று மரிக்கிறவனும் வாலிபனென்று எண்ணப்படுவான்; நூறு வயதுள்ளவனாகிய பாவியோ சபிக்கப்படுவ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ீடுகளைக் கட்டி, அவைகளில் குடியிருப்பார்கள், திராட்சத் தோட்டங்களை நாட்டி, அவைகளின் கனியைப் புசிப்ப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கட்டுகிறதும், வேறொருவர் குடியிருக்கிறதும், அவர்கள் நாட்டுகிறதும், வேறொருவர் கனிபுசிக்கிறதுமாயிருப்பதில்லை; ஏனெனில் விருட்சத்தின் நாட்களைப்போல என் ஜனத்தின் நாட்களிருக்கும்; நான் தெரிந்துகொண்டவர்கள் தங்கள் கைகளின் கிரியைகளை நெடுநாளாய் அநுபவிப்ப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கட்டுகிறதும், வேறொருவர் குடியிருக்கிறதும், அவர்கள் நாட்டுகிறதும், வேறொருவர் கனிபுசிக்கிறதுமாயிருப்பதில்லை; ஏனெனில் விருட்சத்தின் நாட்களைப்போல என் ஜனத்தின் நாட்களிருக்கும்; நான் தெரிந்துகொண்டவர்கள் தங்கள் கைகளின் கிரியைகளை நெடுநாளாய் அநுபவிப்ப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கட்டுகிறதும், வேறொருவர் குடியிருக்கிறதும், அவர்கள் நாட்டுகிறதும், வேறொருவர் கனிபுசிக்கிறதுமாயிருப்பதில்லை; ஏனெனில் விருட்சத்தின் நாட்களைப்போல என் ஜனத்தின் நாட்களிருக்கும்; நான் தெரிந்துகொண்டவர்கள் தங்கள் கைகளின் கிரியைகளை நெடுநாளாய் அநுபவிப்ப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விருதாவாக உழைப்பதில்லை, அவர்கள் துன்பமுண்டாகப் பிள்ளைகளைப் பெறுவதுமில்லை; அவர்களும், அவர்களோடேகூட அவர்கள் சந்தானமும் கர்த்தராலே ஆசீர்வதிக்கப்பட்ட சந்ததியாயிருப்ப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விருதாவாக உழைப்பதில்லை, அவர்கள் துன்பமுண்டாகப் பிள்ளைகளைப் பெறுவதுமில்லை; அவர்களும், அவர்களோடேகூட அவர்கள் சந்தானமும் கர்த்தராலே ஆசீர்வதிக்கப்பட்ட சந்ததியாயிருப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னாலும் கர்த்தரை விட்டு, என் பரிசுத்த பர்வதத்தை மறந்து காத் என்னும் தெய்வத்துக்குப் பந்தியை ஆயத்தம்பண்ணி, மேனி என்னும் தெய்வத்துக்குப் பானபலியை நிறையவார்க்கிறவர்களே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கள் கூப்பிடுகிறதற்குமுன்னே நான் மறுஉத்தரவுகொடுப்பேன்; அவர்கள் பேசும்போதே நான் கேட்ப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கள் கூப்பிடுகிறதற்குமுன்னே நான் மறுஉத்தரவுகொடுப்பேன்; அவர்கள் பேசும்போதே நான் கேட்ப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ஓனாயும் ஆட்டுக்குட்டியும் ஒருமித்து மேயும்; சிங்கம் மாட்டைப்போல வைக்கோலைத் தின்னும்; புழுதி சர்ப்பத்துக்கு இரையாகும்; என் பரிசுத்த பர்வதமெங்கும் அவைகள் தீங்குசெய்வதுமில்லை, கேடுண்டாக்குவதுமில்லையென்று கர்த்தர் சொல்லு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ஓனாயும் ஆட்டுக்குட்டியும் ஒருமித்து மேயும்; சிங்கம் மாட்டைப்போல வைக்கோலைத் தின்னும்; புழுதி சர்ப்பத்துக்கு இரையாகும்; என் பரிசுத்த பர்வதமெங்கும் அவைகள் தீங்குசெய்வதுமில்லை, கேடுண்டாக்குவதுமில்லையென்று கர்த்தர் சொல்லு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ஓனாயும் ஆட்டுக்குட்டியும் ஒருமித்து மேயும்; சிங்கம் மாட்டைப்போல வைக்கோலைத் தின்னும்; புழுதி சர்ப்பத்துக்கு இரையாகும்; என் பரிசுத்த பர்வதமெங்கும் அவைகள் தீங்குசெய்வதுமில்லை, கேடுண்டாக்குவதுமில்லையென்று கர்த்தர் சொல்லு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ேதக்குழிகளண்டையில் உட்கார்ந்து, பாழான ஸ்தலங்களில் இராத்தங்கி, பன்றியிறைச்சியைத் தின்று, தங்கள் பாத்திரங்களில் அருவருப்பானவைகளின் ஆணத்தை வைத்திருந்து: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ேதக்குழிகளண்டையில் உட்கார்ந்து, பாழான ஸ்தலங்களில் இராத்தங்கி, பன்றியிறைச்சியைத் தின்று, தங்கள் பாத்திரங்களில் அருவருப்பானவைகளின் ஆணத்தை வைத்திருந்து: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உன்மட்டிலிரு, என் சமீபத்தில் வராதே, உன்னைப்பார்க்கிலும் நான் பரிசுத்தன் என்று சொல்லுகிறார்கள்; இவர்கள் என் கோபத்தாலாகிய புகையும், நாள்முழுதும் எரிகிற அக்கினியுமாயிருப்ப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உன்மட்டிலிரு, என் சமீபத்தில் வராதே, உன்னைப்பார்க்கிலும் நான் பரிசுத்தன் என்று சொல்லுகிறார்கள்; இவர்கள் என் கோபத்தாலாகிய புகையும், நாள்முழுதும் எரிகிற அக்கினியுமாயிருப்ப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து எனக்கு முன்பாக எழுதியிருக்கிறது; நான் மவுனமாயிராமல் சரிக்குச் சரிக்கட்டு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னாலும் கர்த்தரை விட்டு, என் பரிசுத்த பர்வதத்தை மறந்து காத் என்னும் தெய்வத்துக்குப் பந்தியை ஆயத்தம்பண்ணி, மேனி என்னும் தெய்வத்துக்குப் பானபலியை நிறையவார்க்கிறவர்களே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து எனக்கு முன்பாக எழுதியிருக்கிறது; நான் மவுனமாயிராமல் சரிக்குச் சரிக்கட்டுவ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அக்கிரமங்களுக்கும் மலைகளில் தூபங்காட்டி, மேடைகளின்மேல் என்னை நிந்தித்த உங்கள் பிதாக்களுடைய அக்கிரமங்களுக்கும் தக்கதாக அவர்கள் மடியிலே சரிக்கட்டுவேன்; நான் அவர்கள் முந்தின செய்கையின் பலனை அவர்கள் மடியிலே அளப்பேனென்று கர்த்தர் சொல்லுகி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அக்கிரமங்களுக்கும் மலைகளில் தூபங்காட்டி, மேடைகளின்மேல் என்னை நிந்தித்த உங்கள் பிதாக்களுடைய அக்கிரமங்களுக்கும் தக்கதாக அவர்கள் மடியிலே சரிக்கட்டுவேன்; நான் அவர்கள் முந்தின செய்கையின் பலனை அவர்கள் மடியிலே அளப்பேனென்று கர்த்தர் சொல்லுகி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அக்கிரமங்களுக்கும் மலைகளில் தூபங்காட்டி, மேடைகளின்மேல் என்னை நிந்தித்த உங்கள் பிதாக்களுடைய அக்கிரமங்களுக்கும் தக்கதாக அவர்கள் மடியிலே சரிக்கட்டுவேன்; நான் அவர்கள் முந்தின செய்கையின் பலனை அவர்கள் மடியிலே அளப்பேனென்று கர்த்தர் சொல்லுகி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சொல்லுகிறது என்னவென்றால்: ஒரு திராட்சக்குலையில் இரசம் காணப்படும்போது அதை அழிக்காதே, அதிலே ஆசீர்வாதம் உண்டென்று சொல்லுகிறபடி, நான் என் ஊழியக்காரரினிமித்தம் அனைத்தையும் அழிக்காதபடி செய்வ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சொல்லுகிறது என்னவென்றால்: ஒரு திராட்சக்குலையில் இரசம் காணப்படும்போது அதை அழிக்காதே, அதிலே ஆசீர்வாதம் உண்டென்று சொல்லுகிறபடி, நான் என் ஊழியக்காரரினிமித்தம் அனைத்தையும் அழிக்காதபடி செய்வ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சொல்லுகிறது என்னவென்றால்: ஒரு திராட்சக்குலையில் இரசம் காணப்படும்போது அதை அழிக்காதே, அதிலே ஆசீர்வாதம் உண்டென்று சொல்லுகிறபடி, நான் என் ஊழியக்காரரினிமித்தம் அனைத்தையும் அழிக்காதபடி செய்வ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க்கோபிலிருந்து ஒரு வித்தையும், யூதாவிலிருந்து என் மலைகளைச் சுதந்தரிப்பவரையும் எழும்பப்பண்ணுவேன்; நான் தெரிந்துகொண்டவர்கள் அதைச் சுதந்தரித்துக்கொண்டு, என் ஊழியக்காரர் அங்கே வாசம்பண்ணுவ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க்கோபிலிருந்து ஒரு வித்தையும், யூதாவிலிருந்து என் மலைகளைச் சுதந்தரிப்பவரையும் எழும்பப்பண்ணுவேன்; நான் தெரிந்துகொண்டவர்கள் அதைச் சுதந்தரித்துக்கொண்டு, என் ஊழியக்காரர் அங்கே வாசம்பண்ணு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ை நான் பட்டயத்துக்கு எண்ணிக்கொடுப்பேன்; நீங்கள் அனைவரும் கொலைசெய்யப்படக் குனிவீர்கள்; நான் கூப்பிட்டும் நீங்கள் மறுஉத்தரவு கொடுக்கவில்லை; நான் பேசியும் நீங்கள் கேட்கவில்லை; என் பார்வைக்குப் பொல்லாப்பானதைச் செய்து, எனக்குப் பிரியமல்லாததைத் தெரிந்துகொண்ட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ை நான் பட்டயத்துக்கு எண்ணிக்கொடுப்பேன்; நீங்கள் அனைவரும் கொலைசெய்யப்படக் குனிவீர்கள்; நான் கூப்பிட்டும் நீங்கள் மறுஉத்தரவு கொடுக்கவில்லை; நான் பேசியும் நீங்கள் கேட்கவில்லை; என் பார்வைக்குப் பொல்லாப்பானதைச் செய்து, எனக்குப் பிரியமல்லாததைத் தெரிந்துகொண்ட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ை நான் பட்டயத்துக்கு எண்ணிக்கொடுப்பேன்; நீங்கள் அனைவரும் கொலைசெய்யப்படக் குனிவீர்கள்; நான் கூப்பிட்டும் நீங்கள் மறுஉத்தரவு கொடுக்கவில்லை; நான் பேசியும் நீங்கள் கேட்கவில்லை; என் பார்வைக்குப் பொல்லாப்பானதைச் செய்து, எனக்குப் பிரியமல்லாததைத் தெரிந்துகொண்ட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 கர்த்தராகிய ஆண்டவர் சொல்லுகிறார்: இதோ, என் ஊழியக்காரர் புசிப்பார்கள், நீங்களோ பசியாயிருப்பீர்கள்; இதோ, என் ஊழியக்காரர் குடிப்பார்கள், நீங்களோ தாகமாயிருப்பீர்கள்; இதோ, என் ஊழியக்காரர் சந்தோஷப்படுவார்கள், நீங்களோ வெட்கப்படுவ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ോ വിശന്നിരിക്കും; എന്റെ ദാസന്മാർ‍ പാനംചെയ്യും; നിങ്ങളോ ദാഹിച്ചിരിക്കും; എന്റെ ദാസ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ോഷിക്കും; നിങ്ങളോ ലജ്ജിച്ച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എന്റെ ദാസന്മാർ‍ ഹൃദയാനന്ദംകൊണ്ടു ഘോഷിക്കും; നിങ്ങളോ മനോവ്യസനംകൊണ്ടു നിലവിളിച്ചു മനോവ്യഥ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റയി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ിങ്ങളുടെ പേർ‍ നിങ്ങൾ എന്റെ വൃതന്മാർ‍ക്കു ഒരു ശാപവാക്കായി വെച്ചേച്ചുപോകും; യഹോവയായ കർ‍ത്ത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െ കൊന്നുകളയും; തന്റെ ദാസന്മാർ‍ക്കു അവൻ വേറൊരു പേർ‍ വിള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മുമ്പിലത്തെ കഷ്ടങ്ങൾ മറന്നുപോകയും അവ എന്റെ കണ്ണിന്നു മറഞ്ഞിരിക്കയും ചെയ്കകൊണ്ടു ഭൂമി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െത്താൻ അനുഗ്രഹിക്കുന്നവൻ സത്യദൈവത്താൽ തന്നെത്താൻ അനുഗ്രഹിക്കും; ഭൂമിയിൽ സത്യം ചെയ്യുന്ന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ത്യദൈവത്തെച്ചൊല്ലി സത്യ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എന്നെ ആഗ്രഹിക്കാത്തവർ‍ എന്നെ അന്വേഷിപ്പാൻ ഇടയായി; എന്നെ അന്വേഷിക്കാത്തവർ‍ക്കു എന്നെ കണ്ടെത്ത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എന്നെ അന്വേഷിച്ചിട്ടുള്ള എന്റെ ജനത്തിന്നായി ശാരോൻ ആടുകൾക്കു മേച്ചൽപുറവും ആഖോർ‍താഴ്വ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ംഗതി വന്നു; എന്റെ നാമം വിളിച്ചപേക്ഷിക്കാത്ത ജാതിയോടു: ഇതാ ഞാൻ‍, ഇതാ ഞാൻ എന്നു ഞാ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ഇതാ, ഞാൻ പുതിയ ആകാശവും പുതിയ ഭൂമിയും സൃഷ്ടിക്കുന്നു; മുമ്പിലത്തെവ ആരും ഓർ‍ക്കുകയില്ല; ആരുട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സ്സിൽ വരി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സ്വന്ത വിചാരങ്ങളെ അനുസരിച്ചു ആകാത്ത വഴിയിൽ നടക്കുന്ന മത്സരമുള്ള ജനത്തിങ്കലേക്കു ഞാൻ ഇടവിടാതെ ക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ട്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ർ‍ എന്റെ മുഖത്തു നോക്കി എല്ലായ്പോഴും എന്നോ കോപിപ്പിക്കുന്നോരു ജനമായി തോട്ടങ്ങള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ലികഴിക്കയും ഇഷ്ടികമേൽ ധൂപം കാണ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ഞാൻ സൃഷ്ടിക്കുന്നതിനെക്കുറിച്ചു നിങ്ങൾ സന്തോഷിച്ചു എന്നേക്കും ഘോഷിച്ചുല്ലസിപ്പിൻ‍; ഇതാ,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രൂശലേമിനെ ഉല്ലാസപ്രദമായും അതിലെ ജനത്തെ ആനന്ദപ്രദമായും സൃഷ്ട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ഞാൻ യെരൂശലേമിനെക്കുറിച്ചു സന്തോഷിക്കയും എന്റെ ജനത്തെക്കുറിച്ചു ആനന്ദിക്കയും ചെയ്യും; കരച്ച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ന്നുകാലികൾക്കു കിടപ്പിടവും ആയ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വിളിയും എനി അതിൽ കേൾക്കയ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കുറെ ദിവസം മാത്രം ജീവിക്കുന്ന കുട്ടിയും ആയുസ്സു തികയാത്ത വൃദ്ധനും അവിടെ ഇനി ഉണ്ടാകയില്ല; ബാല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ൂറു വയസ്സു പ്രായമുള്ളവനായി മരിക്കും; പാപിയോ നൂറു വയസ്സുള്ളവനായിരുന്നാലും ശപിക്കപ്പെട്ടവൻ എ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ർ‍ വീടുകളെ പണിതു പാർ‍ക്കും; അവർ‍ മുന്തിരിത്തോട്ടങ്ങളെ ഉണ്ടാക്കി അവയിലെ ഫലം അനുഭവ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വർ‍ പണിക, മറ്റൊരുത്തൻ പാർ‍ക്ക എന്നു വരികയില്ല; അവർ‍ നടുക, മറ്റൊരുത്തൻ തിന്നുക എന്നും വരികയ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റെ ജനത്തിന്റെ ആയുസ്സു വൃക്ഷത്തിന്റെ ആയുസ്സുപോലെ ആകും; എന്റെ വൃതന്മാർ‍ തന്നേ തങ്ങളുടെ അദ്ധ്വാനഫല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ഭവ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ർ‍ വൃഥാ അദ്ധ്വാനിക്കയില്ല; ആപത്തിന്നായിട്ടു പ്രസവിക്കയുമില്ല; അവർ‍ യഹോവ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ഗ്രഹിക്കപ്പെട്ടവരുടെ സന്തതിയല്ലോ; അവരുടെ സന്താനം അവരോടുകൂടെ ഇ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എന്നാൽ യഹോവയെ ഉപേക്ഷിക്കയും എന്റെ വിശുദ്ധപർ‍വ്വതത്തെ മറക്കയും ഗദ് ദേവന്നു ഒരു മേശ ഒരുക്ക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വർ‍ വിളിക്കുന്നതിന്നുമുമ്പെ ഞാൻ ഉത്തരം അരുളും; അവർ‍ സംസാരിച്ചുകൊണ്ടിരിക്കുമ്പോൾ തന്നേ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ചെന്നായും കുഞ്ഞാടും ഒരുമിച്ചു മേയും; സിംഹം കാള എന്നപോലെ വൈക്കോൽ തിന്നും; സർ‍പ്പത്തിന്നു പൊ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ഹാരമായിരിക്കും; എന്റെ വിശുദ്ധപർ‍വ്വതത്തിൽ എങ്ങും ഒരു ദോഷമോ നാശമോ ആരും ചെയ്കയില്ല എന്നു യഹോ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കല്ലറകളിൽ കുത്തിയിരിക്കയും ഗുഹകളിൽ രാപാർ‍ക്കയും പന്നിയിറച്ചി തിന്നുകയും പാത്രങ്ങളിൽ അറെപ്പായ ചാറ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റെക്കയും മാറി നിൽക്ക; ഇങ്ങോട്ടു അടുക്കരു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ഞാൻ നിന്നെക്കാൾ ശുദ്ധൻ എന്നു പറകയും ചെയ്യുന്നു; അവർ‍ എന്റെ മൂക്കിൽ പുകയും ഇടവിടാതെ കത്തുന്ന തീ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തു എന്റെ മുമ്പാകെ എഴുതിവെച്ചിരിക്കുന്നു; ഞാൻ പകരം വീട്ടിയല്ലാതെ അടങ്ങിയിരിക്കയില്ല; അ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െനിദേവിക്കു വീഞ്ഞു കലർ‍ത്തി നിറെച്ചുവെക്കയും ചെയ്യുന്നവര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ർ‍വ്വിടത്തിലേക്കു തന്നേ ഞാൻ പകരം വീട്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ിങ്ങളുടെ അകൃത്യങ്ങൾക്കും മലകളിന്മേൽ ധൂപം കാട്ടുകയും കുന്നുകളിന്മേൽ എന്നെ ദുഷ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ിട്ടുള്ള നിങ്ങളുടെ പിതാക്കന്മാരുടെ അകൃത്യങ്ങൾക്കും കൂടെ പകരം വീട്ടും; ഞാൻ ആദ്യം അവരുടെ പ്രതിഫല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ുടെ മാർ‍വ്വിടത്തിലേക്കു അളന്നുകൊടുക്കും എന്നു യഹോവ അരുളിച്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ഹോവ ഇപ്രകാരം അരുളിച്ചെയ്യുന്നു: മുന്തിരിക്കുലയിൽ പുതുവീഞ്ഞു കണ്ടിട്ടു; നശിപ്പിക്കരു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നുഗ്രഹം അതിൽ ഉണ്ടു എന്നു പറയുന്നതുപോലെ ഞാൻ എന്റെ ദാസന്മാർ‍നിമിത്തം പ്രവർ‍ത്തിക്കും; എല്ലാവ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ശിപ്പ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ഞാൻ യാക്കോബിൽ നിന്നു ഒരു സന്തതിയെയും യെഹൂദയിൽ നിന്നു എന്റെ പർ‍വ്വതങ്ങൾക്കു ഒരു അവകാശിയ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ത്ഭവിപ്പിക്കും; എന്റെ വൃതന്മാർ‍ അതിനെ കൈവശമാക്കുകയും എന്റെ ദാസന്മാർ‍ അവിടെ വസ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ഞാൻ വിളിച്ചപ്പോൾ നിങ്ങൾ ഉത്തരം പറയാതെയും ഞാൻ അരുളിച്ചെയ്തപ്പോൾ കേൾക്കാതെയും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ിഷ്ടമായുള്ളതു പ്രവർ‍ത്തിച്ചു എനിക്കു പ്രസാദമല്ലാത്തതു തിരഞ്ഞെടുത്തതുകൊണ്ടു ഞാൻ നിങ്ങളെ വാള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യമിച്ചുകൊടുക്കും; നിങ്ങൾ എല്ലാവരും കുലെക്കു കുനിയേണ്ടി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തുകൊണ്ടു യഹോവയായ കർ‍ത്താവു ഇപ്രകാരം അരുളിച്ചെയ്യുന്നു: ഇതാ, എന്റെ ദാസന്മാർ‍ ഭക്ഷ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2026-08-01T12:28:31Z</dcterms:created>
  <dcterms:modified xsi:type="dcterms:W3CDTF">2026-08-01T12:28:31Z</dcterms:modified>
  <dc:title>ஏசாயா : 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