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யப்படாதே, நான் உன்னோடே இருக்கிறேன்; நான் உன் சந்ததியைக் கிழக்கிலிருந்து வரப்பண்ணி, உன்னை மேற்கிலும் இருந்து கூட்டிச்சேர்ப்ப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யப்படாதே, நான் உன்னோடே இருக்கிறேன்; நான் உன் சந்ததியைக் கிழக்கிலிருந்து வரப்பண்ணி, உன்னை மேற்கிலும் இருந்து கூட்டிச்சேர்ப்ப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வடக்கை நோக்கி கொடு என்றும், தெற்கை நோக்கி: வைத்திராதே என்றும் சொல்லி, தூரத்திலிருந்து என் குமாரரையும், பூமியின் கடையாந்தரத்திலிருந்து என் குமாரத்திகளைய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வடக்கை நோக்கி கொடு என்றும், தெற்கை நோக்கி: வைத்திராதே என்றும் சொல்லி, தூரத்திலிருந்து என் குமாரரையும், பூமியின் கடையாந்தரத்திலிருந்து என் குமாரத்திகளைய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என் மகிமைக்கென்று சிருஷ்டித்து உருவாக்கிப் படைத்து, என் நாமந்தரிக்கப்பட்ட யாவரையும் கொண்டுவா என்ப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என் மகிமைக்கென்று சிருஷ்டித்து உருவாக்கிப் படைத்து, என் நாமந்தரிக்கப்பட்ட யாவரையும் கொண்டுவா என்ப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ண்களிருந்தும் குருடராயிருக்கிற ஜனத்தையும், காதுகளிருந்தும் செவிடராயிருக்கிறவர்களையும் புறப்பட்டு வரப்பண்ண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ண்களிருந்தும் குருடராயிருக்கிற ஜனத்தையும், காதுகளிருந்தும் செவிடராயிருக்கிறவர்களையும் புறப்பட்டு வரப்பண்ண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கல ஜாதிகளும் ஏகமாய்ச் சேர்ந்துகொண்டு, சகல ஜனங்களும் கூடிவரட்டும்; இதை அறிவித்து, முந்தி சம்பவிப்பவைகளை நமக்குத் தெரிவிக்கிறவன் யார்? கேட்டு மெய்யென்று சொல்லக்கூடும்படிக்கு, அவர்கள் தங்கள் சாட்சிகளைக் கொண்டுவந்து யதார்த்தவான்களாய் விளங்கட்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கல ஜாதிகளும் ஏகமாய்ச் சேர்ந்துகொண்டு, சகல ஜனங்களும் கூடிவரட்டும்; இதை அறிவித்து, முந்தி சம்பவிப்பவைகளை நமக்குத் தெரிவிக்கிறவன் யார்? கேட்டு மெய்யென்று சொல்லக்கூடும்படிக்கு, அவர்கள் தங்கள் சாட்சிகளைக் கொண்டுவந்து யதார்த்தவான்களாய் விளங்கட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ோதும் யாக்கோபே, உன்னைச் சிருஷ்டித்தவரும் இஸ்ரவேலே உன்னை உருவாக்கினவருமாகிய கர்த்தர் சொல்லுகிறதாவது பயப்படாதே; உன்னை மீட்டுக்கொண்டேன்; உன்னைப் பேர்சொல்லி அழைத்தேன்; நீ என்னுடையவ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கல ஜாதிகளும் ஏகமாய்ச் சேர்ந்துகொண்டு, சகல ஜனங்களும் கூடிவரட்டும்; இதை அறிவித்து, முந்தி சம்பவிப்பவைகளை நமக்குத் தெரிவிக்கிறவன் யார்? கேட்டு மெய்யென்று சொல்லக்கூடும்படிக்கு, அவர்கள் தங்கள் சாட்சிகளைக் கொண்டுவந்து யதார்த்தவான்களாய் விளங்கட்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ே அவரென்று நீங்கள் உணர்ந்து, என்னை அறிந்து விசுவாசிக்கும்படிக்கு நீங்களும் நான் தெரிந்துகொண்ட என் தாசனும் எனக்குச் சாட்சிகளாயிருக்கிறீர்கள் என்று கர்த்தர் சொல்லுகிறார்; எனக்கு முன் ஏற்பட்ட தேவன் இல்லை, எனக்குப்பின் இருப்பதும் இ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ே அவரென்று நீங்கள் உணர்ந்து, என்னை அறிந்து விசுவாசிக்கும்படிக்கு நீங்களும் நான் தெரிந்துகொண்ட என் தாசனும் எனக்குச் சாட்சிகளாயிருக்கிறீர்கள் என்று கர்த்தர் சொல்லுகிறார்; எனக்கு முன் ஏற்பட்ட தேவன் இல்லை, எனக்குப்பின் இருப்பதும் இ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ே அவரென்று நீங்கள் உணர்ந்து, என்னை அறிந்து விசுவாசிக்கும்படிக்கு நீங்களும் நான் தெரிந்துகொண்ட என் தாசனும் எனக்குச் சாட்சிகளாயிருக்கிறீர்கள் என்று கர்த்தர் சொல்லுகிறார்; எனக்கு முன் ஏற்பட்ட தேவன் இல்லை, எனக்குப்பின் இருப்பதும் இ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ே அவரென்று நீங்கள் உணர்ந்து, என்னை அறிந்து விசுவாசிக்கும்படிக்கு நீங்களும் நான் தெரிந்துகொண்ட என் தாசனும் எனக்குச் சாட்சிகளாயிருக்கிறீர்கள் என்று கர்த்தர் சொல்லுகிறார்; எனக்கு முன் ஏற்பட்ட தேவன் இல்லை, எனக்குப்பின் இருப்பதும் இ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, நானே கர்த்தர்; என்னையல்லாமல் ரட்சகர் இ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ே அறிவித்து, இரட்சித்து, விளங்கப்பண்ணினேன்; உங்களில் இப்படிச் செய்யத்தக்க அந்நிய தேவன் இல்லை; நானே, தேவன் என்பதற்கு நீங்கள் எனக்குச் சாட்சிகள் என்று கர்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ே அறிவித்து, இரட்சித்து, விளங்கப்பண்ணினேன்; உங்களில் இப்படிச் செய்யத்தக்க அந்நிய தேவன் இல்லை; நானே, தேவன் என்பதற்கு நீங்கள் எனக்குச் சாட்சிகள் என்று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ே அறிவித்து, இரட்சித்து, விளங்கப்பண்ணினேன்; உங்களில் இப்படிச் செய்யத்தக்க அந்நிய தேவன் இல்லை; நானே, தேவன் என்பதற்கு நீங்கள் எனக்குச் சாட்சிகள் என்று கர்த்தர் சொல்லு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ள் உண்டகாததற்கு முன்னும் நானே இருக்கிறேன்; என் கைக்குத் தப்புவிக்கத்தக்கவன் இல்லை; நான் செய்கிறதைத் தடுப்பவன் யார்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ோதும் யாக்கோபே, உன்னைச் சிருஷ்டித்தவரும் இஸ்ரவேலே உன்னை உருவாக்கினவருமாகிய கர்த்தர் சொல்லுகிறதாவது பயப்படாதே; உன்னை மீட்டுக்கொண்டேன்; உன்னைப் பேர்சொல்லி அழைத்தேன்; நீ என்னுடையவ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ள் உண்டகாததற்கு முன்னும் நானே இருக்கிறேன்; என் கைக்குத் தப்புவிக்கத்தக்கவன் இல்லை; நான் செய்கிறதைத் தடுப்பவன் யார்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ங்களுக்காக அரண்களெல்லாம் இடிந்துவிழவும், கல்தேயர் படவுகளிலிருந்து அலறவும் செய்யத்தக்கவர்களைப் பாபிலோனுக்கு அனுப்பினேனென்று, உங்கள் மீட்பரும் இஸ்ரவேலின் பரிசுத்தருமாகிய கர்த்தர் சொல்லு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ங்களுக்காக அரண்களெல்லாம் இடிந்துவிழவும், கல்தேயர் படவுகளிலிருந்து அலறவும் செய்யத்தக்கவர்களைப் பாபிலோனுக்கு அனுப்பினேனென்று, உங்கள் மீட்பரும் இஸ்ரவேலின் பரிசுத்தருமாகிய கர்த்தர் சொல்லு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ே உங்கள் பரிசுத்தராகிய கர்த்தரும், இஸ்ரவேலின் சிருஷ்டிகரும், உங்கள் ராஜாவுமானவ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முத்திரத்திலே வழியையும் வலிய தண்ணீர்களிலே பாதையையும் உண்டாக்க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முத்திரத்திலே வழியையும் வலிய தண்ணீர்களிலே பாதையையும் உண்டாக்க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ரதங்களையும் குதிரைகளையும் இராணுவங்களையும் பராக்கிரமசாலிகளையும் புறப்படப்பண்ணி, அவைகள் எழுந்திராதபடிக்கு ஒருமித்து விழுந்துகிடக்கவும், ஒரு திரி அணைந்து போகிறதுபோல் அவைகள் அணைந்துபோகவும்பண்ணுகிற கர்த்தர் சொல்லுகிறதாவது: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ரதங்களையும் குதிரைகளையும் இராணுவங்களையும் பராக்கிரமசாலிகளையும் புறப்படப்பண்ணி, அவைகள் எழுந்திராதபடிக்கு ஒருமித்து விழுந்துகிடக்கவும், ஒரு திரி அணைந்து போகிறதுபோல் அவைகள் அணைந்துபோகவும்பண்ணுகிற கர்த்தர் சொல்லுகிறதாவது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ரதங்களையும் குதிரைகளையும் இராணுவங்களையும் பராக்கிரமசாலிகளையும் புறப்படப்பண்ணி, அவைகள் எழுந்திராதபடிக்கு ஒருமித்து விழுந்துகிடக்கவும், ஒரு திரி அணைந்து போகிறதுபோல் அவைகள் அணைந்துபோகவும்பண்ணுகிற கர்த்தர் சொல்லுகிறதாவது: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ுந்தினவைகளை நினைக்கவேண்டாம்; பூர்வமானவைகளைச் சிந்திக்கவேண்டா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தண்ணீர்களைக் கடக்கும்போது நான் உன்னோடு இருப்பேன்; நீ ஆறுகளைக் கடக்கும்போது அவைகள் உன்மேல் புரளுவதில்லை; நீ அக்கினியில் நடக்கும்போது வேகாதிருப்பாய்; அக்கினிஜுவாலை உன்பேரில் பற்றா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ோ, நான் புதிய காரியத்தைச் செய்கிறேன்; இப்பொழுதே அது தோன்றும்; நீங்கள் அதை அறியீர்களா? நான் வனாந்தரத்திலே வழியையும் அவாந்தரவெளியிலே ஆறுகளையும் உண்டாக்குவ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ோ, நான் புதிய காரியத்தைச் செய்கிறேன்; இப்பொழுதே அது தோன்றும்; நீங்கள் அதை அறியீர்களா? நான் வனாந்தரத்திலே வழியையும் அவாந்தரவெளியிலே ஆறுகளையும் உண்டாக்குவ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தெரிந்துகொண்ட என் ஜனத்தின் தாகத்துக்கு வனாந்தரத்திலே தண்ணீர்களையும் அவாந்தரவெளியிலே ஆறுகளையும் உண்டாக்குவதினால், காட்டுமிருகங்களும், வலுசர்ப்பங்களும், கோட்டான் குஞ்சுகளும் என்னைக் கனம்பண்ண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தெரிந்துகொண்ட என் ஜனத்தின் தாகத்துக்கு வனாந்தரத்திலே தண்ணீர்களையும் அவாந்தரவெளியிலே ஆறுகளையும் உண்டாக்குவதினால், காட்டுமிருகங்களும், வலுசர்ப்பங்களும், கோட்டான் குஞ்சுகளும் என்னைக் கனம்பண்ண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ஜனத்தை எனக்கென்று ஏற்படுத்தினேன்; இவர்கள் என் துதியை சொல்லிவரு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னாலும் யாக்கோபே, நீ என்னை நோக்கிக் கூப்பிடவில்லை; இஸ்ரவேலே, நீ என்னைக்குறித்து மனஞ்சலித்துப்போனாய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னாலும் யாக்கோபே, நீ என்னை நோக்கிக் கூப்பிடவில்லை; இஸ்ரவேலே, நீ என்னைக்குறித்து மனஞ்சலித்துப்போனாய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ஆடுகளை தகனபலிகளாக நீ எனக்குச் செலுத்தவில்லை; உன் பலிகளாலே நீ என்னைக் கனம்பண்ணவுமில்லை; காணிக்கைகளைச் செலுத்தும்படி நான் உன்னைச் சங்கடப்படுத்தாமலும், தூபங்காட்டும்படி உன்னை வருத்தப்படுத்தாமலும் இருந்த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ஆடுகளை தகனபலிகளாக நீ எனக்குச் செலுத்தவில்லை; உன் பலிகளாலே நீ என்னைக் கனம்பண்ணவுமில்லை; காணிக்கைகளைச் செலுத்தும்படி நான் உன்னைச் சங்கடப்படுத்தாமலும், தூபங்காட்டும்படி உன்னை வருத்தப்படுத்தாமலும் இருந்த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ஆடுகளை தகனபலிகளாக நீ எனக்குச் செலுத்தவில்லை; உன் பலிகளாலே நீ என்னைக் கனம்பண்ணவுமில்லை; காணிக்கைகளைச் செலுத்தும்படி நான் உன்னைச் சங்கடப்படுத்தாமலும், தூபங்காட்டும்படி உன்னை வருத்தப்படுத்தாமலும் இருந்த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தண்ணீர்களைக் கடக்கும்போது நான் உன்னோடு இருப்பேன்; நீ ஆறுகளைக் கடக்கும்போது அவைகள் உன்மேல் புரளுவதில்லை; நீ அக்கினியில் நடக்கும்போது வேகாதிருப்பாய்; அக்கினிஜுவாலை உன்பேரில் பற்றா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 எனக்குப் பணங்களால் சுகந்தபட்டயைக் கொள்ளாமலும், உன் பலிகளின் நிணத்தினால் என்னைத் திருப்தியாக்காமலும், உன் பாவங்களினால் என்னைச் சங்கடப்படுத்தி, உன் அக்கிரமங்களினால் என்னை வருத்தப்படுத்தினாய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 எனக்குப் பணங்களால் சுகந்தபட்டயைக் கொள்ளாமலும், உன் பலிகளின் நிணத்தினால் என்னைத் திருப்தியாக்காமலும், உன் பாவங்களினால் என்னைச் சங்கடப்படுத்தி, உன் அக்கிரமங்களினால் என்னை வருத்தப்படுத்தினாய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 எனக்குப் பணங்களால் சுகந்தபட்டயைக் கொள்ளாமலும், உன் பலிகளின் நிணத்தினால் என்னைத் திருப்தியாக்காமலும், உன் பாவங்களினால் என்னைச் சங்கடப்படுத்தி, உன் அக்கிரமங்களினால் என்னை வருத்தப்படுத்தினாய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, நானே உன் மீறுதல்களை என் நிமித்தமாகவே குலைத்துப்போடுகிறேன்; உன் பாவங்களை நினையாமலும் இருப்ப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, நானே உன் மீறுதல்களை என் நிமித்தமாகவே குலைத்துப்போடுகிறேன்; உன் பாவங்களை நினையாமலும் இருப்ப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ம் ஒருவரோடொருவர் வழக்காடும்படி எனக்கு நினைப்பூட்டு; நீ நீதிமானாக விளங்கும்படி உன் காரியத்தைச் சொல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ம் ஒருவரோடொருவர் வழக்காடும்படி எனக்கு நினைப்பூட்டு; நீ நீதிமானாக விளங்கும்படி உன் காரியத்தைச் சொல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ன் ஆதிதகப்பன் பாவஞ்செய்தான்; உனக்கு முன்னின்று பேசுகிறவர்களும் எனக்கு விரோதமாய்த் துரோகம்பண்ணின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, நான் பரிசுத்தஸ்தலத்தின் தலைவர்களைப் பரிசுத்தக்குலைச்சலாக்கி, யாக்கோபைச் சாபத்துக்கும், இஸ்ரவேலை நிந்தனைக்கும் ஒப்புக்கொடுப்பே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, நான் பரிசுத்தஸ்தலத்தின் தலைவர்களைப் பரிசுத்தக்குலைச்சலாக்கி, யாக்கோபைச் சாபத்துக்கும், இஸ்ரவேலை நிந்தனைக்கும் ஒப்புக்கொடுப்ப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இஸ்ரவேலின் பரிசுத்தரும், உன் இரட்சகருமாயிருக்கிற உன் தேவனாகிய கர்த்தர்; உன்னை மீட்கும்பொருளாக எகிப்தையும், உனக்கு ஈடாக எத்தியோப்பியாவையும் சேபாவையும் கொடுத்த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இஸ்ரவேலின் பரிசுத்தரும், உன் இரட்சகருமாயிருக்கிற உன் தேவனாகிய கர்த்தர்; உன்னை மீட்கும்பொருளாக எகிப்தையும், உனக்கு ஈடாக எத்தியோப்பியாவையும் சேபாவையும் கொடுத்த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என் பார்வைக்கு அருமையானபடியினால், கனம்பெற்றாய்; நானும் உன்னைச் சிநேகித்தேன், ஆதலால் உனக்குப் பதிலாக மனுஷர்களையும், உன் ஜீவனுக்கு ஈடாக ஜனங்களையும் கொடுப்ப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என் பார்வைக்கு அருமையானபடியினால், கனம்பெற்றாய்; நானும் உன்னைச் சிநேகித்தேன், ஆதலால் உனக்குப் பதிலாக மனுஷர்களையும், உன் ஜீவனுக்கு ஈடாக ஜனங்களையும் கொடுப்ப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সুতরাং ভীত হবে না! আমি তোমার সঙ্গে আছি| আমি একত্রিত করব তোমাদের শিশুদের এবং ফিরিয়েও দেব|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প্রাচ্য় ও পাশ্চাত্য থেকে এনে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উত্তরকে আমি বলব: আমার লোকদের আমাকে দিয়ে দাও| দক্ষিণকে বলব: আমার লোকদের বন্দী করে রেখ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ূরবর্তী স্থান থেকে আমার পুত্রকন্যাদের আমার কাছে ফেরত্‌ দিয়ে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মার সব লোকদের যাদের কাছে আমার নাম আছে, আমার কাছে ফিরিয়ে দাও| আমি ঐসব লোকদের নিজের জন্যই সৃষ্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াম| আমি তাদের সৃষ্টিকর্তা, তারা আমার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ঈশ্বর বলেন, “চোখ থাকা সত্ত্বেও যারা অন্ধ তাদের বাইরে বের কর| কান থাকা সত্ত্বেও যারা বধির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ইরে বের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্রত্যেক মানুষের ও প্রত্যেক দেশের একত্রিত হওয়া উচিত্‌| হতে পারে, তাদের কারো মূর্ত্তি বল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েয়েছিল প্রথমে কি ঘটেছিল| তাদের উচিত্‌ তাদের সাক্ষীদের নিয়ে আসা| সাক্ষীদের উচিত্‌ সত্য কথা বল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মি যাকোব, প্রভু, তোমার সৃষ্টিকর্তা! ইস্রায়েল, প্রভুই তোমার সৃষ্টিকর্তা| এখন প্রভু বলেন, “ভী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টা দেখাবে যে তারা সঠিক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্রভু বলেন, “তোমরা লোকরা আমার সাক্ষী| তোমরা হচ্ছো সেই দাস, যাদের আমি বেছে নিয়েছিলাম|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বেছে নিয়েছিলাম যাতে তোমরা আমাকে জানতে পার এবং আমাকে বিশ্বাস করতে পার| আমি তোমাদের বে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াম যাতে তোমরা উপলদ্ধি করতে পার যে ‘আমি হলাম ঈশ্বর|’ আমি সত্যিকারের ঈশ্বর| আমার আগে কোন দেবতা ছ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 এবং আমার পরে কোন দেবতা থাক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ি নিজেই হলাম প্রভু| অন্য কোন পরিত্রাতা নেই, আমিই একমাত্র পরিত্রা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িই একমাত্র ঈশ্বর যে তোমাদের সঙ্গে কথা বলেছিলাম| আমি তোমাদের রক্ষা করেছিলাম| এসব কথা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বলেছি| এমন নয় যে তোমাদের সঙ্গে কেউ ছিল যে এক জন অপরিচিত লোক| তোমরা আমার সাক্ষী এবং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|” প্রভু নিজেই এই সব কথা বল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আমি সব সময়ই ঈশ্বর| যখন আমি কিছু করি তখন আমার কাজের কেউই পরিবর্তন ঘটাতে পারবে না| এমন কি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ো না| আমি তোমাকে রক্ষা করেছি| আমি তোমার নাম ধরে ডেকেছি| তুমি আমার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ষমতা থেকে কেউ কোন লোককে রক্ষা করতে পার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্রভু, ইস্রায়েলের পবিত্রতম, তোমাদের ত্রাণকর্ত্তা বলেন, “আমি বাবিলে তোমাদের জন্য সেনা পাঠা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তালাবন্ধ ফটক আমি ভেঙ্গে ফেলব এবং কল্দীযদের গানগুলি বিলাপে পর্য়বসি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িই তোমাদের প্রভু, তোমাদের ঈশ্বর| আমি ইস্রায়েলের সৃষ্টিকর্তা| আমি তোমাদের রাজ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্রভু সমুদ্রের মধ্যে দিয়ে সড়ক বানাবেন| নিজের লোকদের জন্য এমনকি জলের মধ্যে দিয়ে তিনি রাস্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ড়ে দেবেন| এবং প্রভু ব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যারা যুদ্ধযান, ঘোড়সওযার ও সেনাবলে বলীযান হয়ে আমার বিরুদ্ধে যুদ্ধ করবে তারা পরাজিত হবে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কখনও উঠতে পারবে না| তাদের বিনাশ ঘটবে| মোমবাতির শিখা যেমন করে নিভিযে দেওয়া হয় সেই ভাব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মানো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াই শুরুতে যেসব ঘটনা ঘটেছিল তা আর মনে কোরো না| যা বহুকাল আগে ঘটে গেছে তা আর স্মরণ কোর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ুমি যখনই সমস্যায় পড়বে আমি তোমার পাশে থাকব| নদী পার হতেও তোমার কষ্ট হবে না| আগুনের মধ্যে দ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কেন না এখন আমি নতুন কিছু করব| এখন তোমরা নতুন গাছের মতো বেড়ে উঠবে| তোমরা নিশ্চিত ভাবেই জান এ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ত্য| সত্যিই আমি মরুভূমিতে রাস্তা বানাব| শুষ্ক জমিতে সত্যিই আমি নদী তৈরী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মরুভূমিতে জল জোগানোর পর বন্য জন্তুরা, যেমন শিয়াল এবং উটপাখী আমাকে সম্মান জানাবে| আমার বে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ওয়া লোকেদের জন্য, আমার নিজের লোকদের জন্য আমি জলের ব্যবস্থা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এই লোকদের তো আমিই সৃষ্টিকর্তা এবং এরা আমার প্রশংসা করে গান গা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যাকোব, তুমি আমার কাছে প্রার্থনা করনি| কেন? কারণ তোমরা ইস্রায়েলের লোকরা আমার বিষয়ে ক্লান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পড়েছ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োমরা তোমাদের মেষকে আমার জন্য উত্সর্গ করতে আন নি| তোমরা আমাকে সম্মান জানাও নি| তোমরা আম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ি দাও নি| আমার উদ্দেশ্যে বলি দেবার জন্য আমি তোমাদের বাধ্য করিনি| আমি তোমাদের ধূপ জ্বালাতে বাধ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ি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ঁটার সময়ও তুমি দ3 হবে না; অগ্নিশিখা তোমাকে আঘাত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তাই তোমরা আমাকে সম্মান জানাবার জন্য সামগ্রী এয করতে অর্থ ব্যয করনি| হোমবলির চর্বি দিয়ে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কে সন্তুষ্ট করনি| কিন্তু তোমরা তোমাদের পাপসমূহ দিয়ে আমাকে ভারাএান্ত করেছিলে| তোমাদের কুকর্মসমূ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কে খুব পরিশ্রান্ত করে তুল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আমি, আমিই এক মাত্র যে তোমাদের সব পাপ ধুয়ে মুছে পরিষ্কার করে দিই| নিজেকে খুশি করতে এইসব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ি! তোমাদের পাপের কথা আমি মনে রাখব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আমাকে মনে করিযে দিও (তোমাদের প্রশংসনীয গুনের কথা)| আমাদের এক সঙ্গে বসে সিদ্ধান্ত নেওয়া উচিত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টা ঠিক| তোমাদের কৃতকর্মের কথা আমাকে বলা উচিত্‌ এবং প্রমাণ কর যে তোমরা ঠি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োমাদের প্রথম পিতা পাপী| তোমাদের আইনজীবিরা আমার বিরুদ্ধাচরণ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আমি তোমাদের পবিত্র শাসকদের অপবিত্র করেছি| আমি যাকোবকে ধ্বংসের এবং ইস্রায়েলকে অভিশাপের শাস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ারণ আমি, প্রভু তোমার ঈশ্বর| আমি ইস্রায়েলের পবিত্রতম তোমার রক্ষাকর্তা| আমি তোমার জন্য মূল্য দ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শরকে দিয়েছিলাম| আমি তোমাকে আমার করতে কূশ ও সবা দিয়েছি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ুমি আমার কাছে খুবই গুরুত্বপূর্ণ তাই আমি তোমাকে সম্মান করি| আমি তোমাকে ভালবাসি এবং আমি সব দেশসমূ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জাতিগুলি তোমাকে দেব যাতে তুমি বাঁচতে পা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2026-08-01T12:09:10Z</dcterms:created>
  <dcterms:modified xsi:type="dcterms:W3CDTF">2026-08-01T12:09:10Z</dcterms:modified>
  <dc:title>ஏசாயா : 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