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என் பார்வைக்கு அருமையானபடியினால், கனம்பெற்றாய்; நானும் உன்னைச் சிநேகித்தேன், ஆதலால் உனக்குப் பதிலாக மனுஷர்களையும், உன் ஜீவனுக்கு ஈடாக ஜனங்களையும் கொடு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யப்படாதே, நான் உன்னோடே இருக்கிறேன்; நான் உன் சந்ததியைக் கிழக்கிலிருந்து வரப்பண்ணி, உன்னை மேற்கிலும் இருந்து கூட்டிச்சேர்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யப்படாதே, நான் உன்னோடே இருக்கிறேன்; நான் உன் சந்ததியைக் கிழக்கிலிருந்து வரப்பண்ணி, உன்னை மேற்கிலும் இருந்து கூட்டிச்சேர்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வடக்கை நோக்கி கொடு என்றும், தெற்கை நோக்கி: வைத்திராதே என்றும் சொல்லி, தூரத்திலிருந்து என் குமாரரையும், பூமியின் கடையாந்தரத்திலிருந்து என் குமாரத்திகளைய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வடக்கை நோக்கி கொடு என்றும், தெற்கை நோக்கி: வைத்திராதே என்றும் சொல்லி, தூரத்திலிருந்து என் குமாரரையும், பூமியின் கடையாந்தரத்திலிருந்து என் குமாரத்திகளைய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என் மகிமைக்கென்று சிருஷ்டித்து உருவாக்கிப் படைத்து, என் நாமந்தரிக்கப்பட்ட யாவரையும் கொண்டுவா என்ப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என் மகிமைக்கென்று சிருஷ்டித்து உருவாக்கிப் படைத்து, என் நாமந்தரிக்கப்பட்ட யாவரையும் கொண்டுவா என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ண்களிருந்தும் குருடராயிருக்கிற ஜனத்தையும், காதுகளிருந்தும் செவிடராயிருக்கிறவர்களையும் புறப்பட்டு வரப்பண்ண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ல ஜாதிகளும் ஏகமாய்ச் சேர்ந்துகொண்டு, சகல ஜனங்களும் கூடிவரட்டும்; இதை அறிவித்து, முந்தி சம்பவிப்பவைகளை நமக்குத் தெரிவிக்கிறவன் யார்? கேட்டு மெய்யென்று சொல்லக்கூடும்படிக்கு, அவர்கள் தங்கள் சாட்சிகளைக் கொண்டுவந்து யதார்த்தவான்களாய் விளங்கட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ல ஜாதிகளும் ஏகமாய்ச் சேர்ந்துகொண்டு, சகல ஜனங்களும் கூடிவரட்டும்; இதை அறிவித்து, முந்தி சம்பவிப்பவைகளை நமக்குத் தெரிவிக்கிறவன் யார்? கேட்டு மெய்யென்று சொல்லக்கூடும்படிக்கு, அவர்கள் தங்கள் சாட்சிகளைக் கொண்டுவந்து யதார்த்தவான்களாய் விளங்கட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ும் யாக்கோபே, உன்னைச் சிருஷ்டித்தவரும் இஸ்ரவேலே உன்னை உருவாக்கினவருமாகிய கர்த்தர் சொல்லுகிறதாவது பயப்படாதே; உன்னை மீட்டுக்கொண்டேன்; உன்னைப் பேர்சொல்லி அழைத்தேன்; நீ என்னுடையவ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ல ஜாதிகளும் ஏகமாய்ச் சேர்ந்துகொண்டு, சகல ஜனங்களும் கூடிவரட்டும்; இதை அறிவித்து, முந்தி சம்பவிப்பவைகளை நமக்குத் தெரிவிக்கிறவன் யார்? கேட்டு மெய்யென்று சொல்லக்கூடும்படிக்கு, அவர்கள் தங்கள் சாட்சிகளைக் கொண்டுவந்து யதார்த்தவான்களாய் விளங்கட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ே அவரென்று நீங்கள் உணர்ந்து, என்னை அறிந்து விசுவாசிக்கும்படிக்கு நீங்களும் நான் தெரிந்துகொண்ட என் தாசனும் எனக்குச் சாட்சிகளாயிருக்கிறீர்கள் என்று கர்த்தர் சொல்லுகிறார்; எனக்கு முன் ஏற்பட்ட தேவன் இல்லை, எனக்குப்பின் இருப்பதும் இ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ே அவரென்று நீங்கள் உணர்ந்து, என்னை அறிந்து விசுவாசிக்கும்படிக்கு நீங்களும் நான் தெரிந்துகொண்ட என் தாசனும் எனக்குச் சாட்சிகளாயிருக்கிறீர்கள் என்று கர்த்தர் சொல்லுகிறார்; எனக்கு முன் ஏற்பட்ட தேவன் இல்லை, எனக்குப்பின் இருப்பதும் இ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, நானே கர்த்தர்; என்னையல்லாமல் ரட்சகர் இ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ே அறிவித்து, இரட்சித்து, விளங்கப்பண்ணினேன்; உங்களில் இப்படிச் செய்யத்தக்க அந்நிய தேவன் இல்லை; நானே, தேவன் என்பதற்கு நீங்கள் எனக்குச் சாட்சிகள் என்று கர்த்தர் சொல்ல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ே அறிவித்து, இரட்சித்து, விளங்கப்பண்ணினேன்; உங்களில் இப்படிச் செய்யத்தக்க அந்நிய தேவன் இல்லை; நானே, தேவன் என்பதற்கு நீங்கள் எனக்குச் சாட்சிகள் என்று கர்த்த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ள் உண்டகாததற்கு முன்னும் நானே இருக்கிறேன்; என் கைக்குத் தப்புவிக்கத்தக்கவன் இல்லை; நான் செய்கிறதைத் தடுப்பவன் யார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ள் உண்டகாததற்கு முன்னும் நானே இருக்கிறேன்; என் கைக்குத் தப்புவிக்கத்தக்கவன் இல்லை; நான் செய்கிறதைத் தடுப்பவன்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ுக்காக அரண்களெல்லாம் இடிந்துவிழவும், கல்தேயர் படவுகளிலிருந்து அலறவும் செய்யத்தக்கவர்களைப் பாபிலோனுக்கு அனுப்பினேனென்று, உங்கள் மீட்பரும் இஸ்ரவேலின் பரிசுத்தருமாகிய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ுக்காக அரண்களெல்லாம் இடிந்துவிழவும், கல்தேயர் படவுகளிலிருந்து அலறவும் செய்யத்தக்கவர்களைப் பாபிலோனுக்கு அனுப்பினேனென்று, உங்கள் மீட்பரும் இஸ்ரவேலின் பரிசுத்தருமாகிய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ும் யாக்கோபே, உன்னைச் சிருஷ்டித்தவரும் இஸ்ரவேலே உன்னை உருவாக்கினவருமாகிய கர்த்தர் சொல்லுகிறதாவது பயப்படாதே; உன்னை மீட்டுக்கொண்டேன்; உன்னைப் பேர்சொல்லி அழைத்தேன்; நீ என்னுடைய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ங்களுக்காக அரண்களெல்லாம் இடிந்துவிழவும், கல்தேயர் படவுகளிலிருந்து அலறவும் செய்யத்தக்கவர்களைப் பாபிலோனுக்கு அனுப்பினேனென்று, உங்கள் மீட்பரும் இஸ்ரவேலின் பரிசுத்தருமாகிய கர்த்த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ே உங்கள் பரிசுத்தராகிய கர்த்தரும், இஸ்ரவேலின் சிருஷ்டிகரும், உங்கள் ராஜாவுமானவ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முத்திரத்திலே வழியையும் வலிய தண்ணீர்களிலே பாதையையும் உண்டாக்க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தங்களையும் குதிரைகளையும் இராணுவங்களையும் பராக்கிரமசாலிகளையும் புறப்படப்பண்ணி, அவைகள் எழுந்திராதபடிக்கு ஒருமித்து விழுந்துகிடக்கவும், ஒரு திரி அணைந்து போகிறதுபோல் அவைகள் அணைந்துபோகவும்பண்ணுகிற கர்த்தர் சொல்லுகிறதாவது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தங்களையும் குதிரைகளையும் இராணுவங்களையும் பராக்கிரமசாலிகளையும் புறப்படப்பண்ணி, அவைகள் எழுந்திராதபடிக்கு ஒருமித்து விழுந்துகிடக்கவும், ஒரு திரி அணைந்து போகிறதுபோல் அவைகள் அணைந்துபோகவும்பண்ணுகிற கர்த்தர் சொல்லுகிறதாவது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ந்தினவைகளை நினைக்கவேண்டாம்; பூர்வமானவைகளைச் சிந்திக்கவேண்ட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நான் புதிய காரியத்தைச் செய்கிறேன்; இப்பொழுதே அது தோன்றும்; நீங்கள் அதை அறியீர்களா? நான் வனாந்தரத்திலே வழியையும் அவாந்தரவெளியிலே ஆறுகளையும் உண்டாக்க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, நான் புதிய காரியத்தைச் செய்கிறேன்; இப்பொழுதே அது தோன்றும்; நீங்கள் அதை அறியீர்களா? நான் வனாந்தரத்திலே வழியையும் அவாந்தரவெளியிலே ஆறுகளையும் உண்டாக்குவ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தெரிந்துகொண்ட என் ஜனத்தின் தாகத்துக்கு வனாந்தரத்திலே தண்ணீர்களையும் அவாந்தரவெளியிலே ஆறுகளையும் உண்டாக்குவதினால், காட்டுமிருகங்களும், வலுசர்ப்பங்களும், கோட்டான் குஞ்சுகளும் என்னைக் கனம்பண்ண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தெரிந்துகொண்ட என் ஜனத்தின் தாகத்துக்கு வனாந்தரத்திலே தண்ணீர்களையும் அவாந்தரவெளியிலே ஆறுகளையும் உண்டாக்குவதினால், காட்டுமிருகங்களும், வலுசர்ப்பங்களும், கோட்டான் குஞ்சுகளும் என்னைக் கனம்பண்ண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ும் யாக்கோபே, உன்னைச் சிருஷ்டித்தவரும் இஸ்ரவேலே உன்னை உருவாக்கினவருமாகிய கர்த்தர் சொல்லுகிறதாவது பயப்படாதே; உன்னை மீட்டுக்கொண்டேன்; உன்னைப் பேர்சொல்லி அழைத்தேன்; நீ என்னுடைய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 ஜனத்தை எனக்கென்று ஏற்படுத்தினேன்; இவர்கள் என் துதியை சொல்லிவருவ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னாலும் யாக்கோபே, நீ என்னை நோக்கிக் கூப்பிடவில்லை; இஸ்ரவேலே, நீ என்னைக்குறித்து மனஞ்சலித்துப்போனாய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ஆடுகளை தகனபலிகளாக நீ எனக்குச் செலுத்தவில்லை; உன் பலிகளாலே நீ என்னைக் கனம்பண்ணவுமில்லை; காணிக்கைகளைச் செலுத்தும்படி நான் உன்னைச் சங்கடப்படுத்தாமலும், தூபங்காட்டும்படி உன்னை வருத்தப்படுத்தாமலும் இருந்த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ஆடுகளை தகனபலிகளாக நீ எனக்குச் செலுத்தவில்லை; உன் பலிகளாலே நீ என்னைக் கனம்பண்ணவுமில்லை; காணிக்கைகளைச் செலுத்தும்படி நான் உன்னைச் சங்கடப்படுத்தாமலும், தூபங்காட்டும்படி உன்னை வருத்தப்படுத்தாமலும் இருந்த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எனக்குப் பணங்களால் சுகந்தபட்டயைக் கொள்ளாமலும், உன் பலிகளின் நிணத்தினால் என்னைத் திருப்தியாக்காமலும், உன் பாவங்களினால் என்னைச் சங்கடப்படுத்தி, உன் அக்கிரமங்களினால் என்னை வருத்தப்படுத்தினாய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எனக்குப் பணங்களால் சுகந்தபட்டயைக் கொள்ளாமலும், உன் பலிகளின் நிணத்தினால் என்னைத் திருப்தியாக்காமலும், உன் பாவங்களினால் என்னைச் சங்கடப்படுத்தி, உன் அக்கிரமங்களினால் என்னை வருத்தப்படுத்தினாய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, நானே உன் மீறுதல்களை என் நிமித்தமாகவே குலைத்துப்போடுகிறேன்; உன் பாவங்களை நினையாமலும் இருப்ப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, நானே உன் மீறுதல்களை என் நிமித்தமாகவே குலைத்துப்போடுகிறேன்; உன் பாவங்களை நினையாமலும் இருப்ப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ம் ஒருவரோடொருவர் வழக்காடும்படி எனக்கு நினைப்பூட்டு; நீ நீதிமானாக விளங்கும்படி உன் காரியத்தைச் சொல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ம் ஒருவரோடொருவர் வழக்காடும்படி எனக்கு நினைப்பூட்டு; நீ நீதிமானாக விளங்கும்படி உன் காரியத்தைச் சொல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தண்ணீர்களைக் கடக்கும்போது நான் உன்னோடு இருப்பேன்; நீ ஆறுகளைக் கடக்கும்போது அவைகள் உன்மேல் புரளுவதில்லை; நீ அக்கினியில் நடக்கும்போது வேகாதிருப்பாய்; அக்கினிஜுவாலை உன்பேரில் பற்றா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ன் ஆதிதகப்பன் பாவஞ்செய்தான்; உனக்கு முன்னின்று பேசுகிறவர்களும் எனக்கு விரோதமாய்த் துரோகம்பண்ண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, நான் பரிசுத்தஸ்தலத்தின் தலைவர்களைப் பரிசுத்தக்குலைச்சலாக்கி, யாக்கோபைச் சாபத்துக்கும், இஸ்ரவேலை நிந்தனைக்கும் ஒப்புக்கொடுப்ப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ையால், நான் பரிசுத்தஸ்தலத்தின் தலைவர்களைப் பரிசுத்தக்குலைச்சலாக்கி, யாக்கோபைச் சாபத்துக்கும், இஸ்ரவேலை நிந்தனைக்கும் ஒப்புக்கொடுப்ப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தண்ணீர்களைக் கடக்கும்போது நான் உன்னோடு இருப்பேன்; நீ ஆறுகளைக் கடக்கும்போது அவைகள் உன்மேல் புரளுவதில்லை; நீ அக்கினியில் நடக்கும்போது வேகாதிருப்பாய்; அக்கினிஜுவாலை உன்பேரில் பற்றா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இஸ்ரவேலின் பரிசுத்தரும், உன் இரட்சகருமாயிருக்கிற உன் தேவனாகிய கர்த்தர்; உன்னை மீட்கும்பொருளாக எகிப்தையும், உனக்கு ஈடாக எத்தியோப்பியாவையும் சேபாவையும் கொடுத்த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இஸ்ரவேலின் பரிசுத்தரும், உன் இரட்சகருமாயிருக்கிற உன் தேவனாகிய கர்த்தர்; உன்னை மீட்கும்பொருளாக எகிப்தையும், உனக்கு ஈடாக எத்தியோப்பியாவையும் சேபாவையும் கொடுத்த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என் பார்வைக்கு அருமையானபடியினால், கனம்பெற்றாய்; நானும் உன்னைச் சிநேகித்தேன், ஆதலால் உனக்குப் பதிலாக மனுஷர்களையும், உன் ஜீவனுக்கு ஈடாக ஜனங்களையும் கொடு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6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ుష్యులను అప్పగించుచున్నాను నీ ప్రాణమునకు ప్రతిగా జనములను అప్పగించు చ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భయపడకుము, నేను నీకు తోడైయున్నాను తూర్పునుండి నీ సంతానమును తెప్పించెదను పడమటినుండి నిన్ను సమకూర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ప్పించ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అప్పగింపుమని ఉత్తరదిక్కునకు ఆజ్ఞ ఇచ్చెదను బిగబట్టవద్దని దక్షిణదిక్కునకు ఆజ్ఞ ఇచ్చెదను దూరము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 కుమారులను భూదిగంతమునుండి నా కుమార్తెలను తెప్పించ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నా మహిమ నిమిత్తము నేను సృజించినవారిని నా నామము పెట్టబడిన వారినందరిని తెప్పించుము నేనే వార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లుగజేసితిని వారిని పుట్టించినవాడను నేన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కన్నులుండి అంధులైనవారిని చెవులుండి బధిరులైన వారిని తీసికొని ర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సర్వజనులారా, గుంపుకూడి రండి జనములు కూర్చబడవలెను వారిలో ఎవరు ఇట్టి సంగతులు తెలియజేయుదుర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ూర్వకాలమున జరిగినవాటిని ఎవరు మాకు వినిపించు దురు? తాము నిర్దోషులమని తీర్పుపొందునట్లు తమ సాక్షు 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అయితే యాకోబూ, నిన్ను సృజించినవాడగు యెహోవా ఇశ్రాయేలూ, నిన్ను నిర్మించినవాడు ఈలాగు సె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ేవలెను లేదా, విని సత్యమే యని యొప్పుకొ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మీరు తెలిసికొని నన్ను నమి్మ నేనే ఆయననని గ్రహించునట్లు మీరును నేను ఏర్పరచుకొనిన నా సేవకుడును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ాక్షులు నాకు ముందుగా ఏ దేవుడును నిర్మింపబడలేదు నా తరువాత ఏ దేవుడు నుండ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నేను నేనే యెహోవాను, నేను తప్ప వేరొక రక్ష కుడు లే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ప్రకటించినవాడను నేనే రక్షించినవాడను నేనే దాని గ్రహింపజేసినవాడను నేనే; యే అన్యదేవ తయు మీ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ుండియుండలేదు నేనే దేవుడను మీరే నాకు సాక్షులు; ఇదే యెహోవా వాక్క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ఈ దినము మొదలుకొని నేనే ఆయనను నా చేతిలోనుండి విడిపించగలవాడెవడును లేడు నేను కార్యము 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్రిప్పివేయువాడెవడ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ఇశ్రాయేలు పరిశుద్ధదేవుడును మీ విమోచకుడునైన యెహోవా ఈలాగు సెలవిచ్చుచున్నాడు మీ నిమిత్తము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బులోను పంపితిని నేను వారినందరిని పారిపోవునట్లు చేసెదను వారికి అతిశయాస్పదములగు ఓడలతో కల్దీయ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చ్చుచున్నాడు నేను నిన్ను విమోచించియున్నాను భయపడకుము, పేరుపెట్టి నిన్ను పిలిచియున్నాను నీవు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డవేస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యెహోవానగు నేనే మీకు పరిశుద్ధ దేవుడను ఇశ్రాయేలు సృష్టికర్తనగు నేనే మీకు రాజ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సముద్రములో త్రోవ కలుగజేయువాడును వడిగల జలములలో మార్గము కలుగజేయువాడ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రథమును గుఱ్ఱమును సేనను శూరులను నడిపించువాడు నగు యెహోవా ఈలాగు సెలవిచ్చుచున్నాడు. వారందరు ఏక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ండుకొని లేవకయుందురు వారు లయమై జనుపనారవలె ఆర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మునుపటివాటిని జ్ఞాపకము చేసికొనకుడి పూర్వకాలపు సంగతులను తలంచుకొనక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ఇదిగో నేనొక నూతనక్రియ చేయుచున్నాను ఇప్పుడే అది మొలుచును మీరు దాని నాలోచింపరా? నేను అరణ్యమ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్రోవ కలుగజేయుచున్నాను ఎడారిలో నదులు పారజేయుచ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నేను ఏర్పరచుకొనిన ప్రజలు త్రాగుటకు అరణ్య ములో నీళ్ళు పుట్టించుచున్నాను ఎడారిలో నద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లుగజేయుచున్నాను అడవి జంతువులును అడవి కుక్కలును నిప్పుకోళ్లును నన్ను ఘనపరచ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ొత్త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నా నిమిత్తము నేను నిర్మించిన జనులు నా స్త్రోత్రమును ప్రచురము చేయ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యాకోబూ, నీవు నాకు మొఱ్ఱపెట్టుటలేదు ఇశ్రాయేలూ, నన్నుగూర్చి నీవు విసికితివి గద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దహనబలులుగా గొఱ్ఱమేకల పిల్లలను నాయొద్దకు తేలేదు నీ బలులచేత నన్ను ఘనపరచలేదు నైవేద్యములు చేయవలె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ేను నిన్ను బలవంత పెట్టలేదు ధూపము వేయవలెనని నేను నిన్ను విసికింప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నా నిమిత్తము సువాసనగల లవంగపు చెక్కను నీవు రూకలిచ్చి కొనలేదు నీ బలి పశువుల క్రొవ్వుచేత న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ృప్తిపరచలేదు సరే గదా. నీ పాపములచేత నీవు నన్ను విసికించితివి నీ దోషములచేత నన్ను ఆయాసపెట్టితివ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నేను నేనే నా చిత్తానుసారముగా నీ యతిక్రమము లను తుడిచివేయుచున్నాను నేను నీ పాపములను జ్ఞాపక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సికొన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నాకు జ్ఞాపకము చేయుము మనము కూడి వాదింతము నీవు నీతిమంతుడవుగా తీర్చబడునట్లు నీ వ్యాజ్యె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వరించ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నీవు జలములలో బడి దాటునప్పుడు నేను నీకు తోడై యుందును నదులలో బడి వెళ్లునప్పుడు అవి నీ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నీ మూలపితరుడు పాపముచేసినవాడే, నీ మధ్యవర్తులు నామీద తిరుగుబాటు చేసినవార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కావున నేను ప్రతిష్ఠితులగు నీ ప్రధానులను అపవిత్ర పరచితిని యాకోబును శపించితిని ఇశ్రాయేలును దూష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లు చేసి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ొర్లిపారవు. నీవు అగ్నిమధ్యను నడచునప్పుడు కాలిపోవు, జ్వాలలు నిన్ను కాల్చ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యెహోవానగు నేను నీకు దేవుడను, ఇశ్రాయేలు పరిశుద్ధదేవుడనైన నేనే నిన్ను రక్షించువాడను నీప్రాణరక్ష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్రయముగా ఐగుప్తును ఇచ్చి యున్నాను నీకు బదులుగా కూషును సెబాను ఇచ్చియ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నీవు నా దృష్టికి ప్రియుడవైనందున ఘనుడవైతివి నేను నిన్ను ప్రేమించుచున్నాను గనుక నీకు ప్రత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2026-06-16T11:35:49Z</dcterms:created>
  <dcterms:modified xsi:type="dcterms:W3CDTF">2026-06-16T11:35:49Z</dcterms:modified>
  <dc:title>ஏசாயா : 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