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ாதி தூயவர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பாத்திரர்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் காக்கும் கர்த்தர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களின் நேசர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ர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ாதி மன்ன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ராஜ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2026-09-15T10:58:40Z</dcterms:created>
  <dcterms:modified xsi:type="dcterms:W3CDTF">2026-09-15T10:58:40Z</dcterms:modified>
  <dc:title>துதிப் பாடல்கள் : 258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