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ாதி தூயவ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காக்கும் கர்த்த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ின் நேச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தி மன்ன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ராஜ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2026-07-30T11:21:49Z</dcterms:created>
  <dcterms:modified xsi:type="dcterms:W3CDTF">2026-07-30T11:21:49Z</dcterms:modified>
  <dc:title>துதிப் பாடல்கள் : 258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