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ுத்திரக்கரை குடிகளாகிய கிரேத்தியருக்கு பெலிஸ்தரின் தேசமாகிய கானானே, கர்த்தருடைய வார்த்தை உனக்கு விரோதமாயிருக்கிறது; இனி உன்னில் குடியில்லாதபடிக்கு உன்னை அழிப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ுத்திரக்கரை குடிகளாகிய கிரேத்தியருக்கு பெலிஸ்தரின் தேசமாகிய கானானே, கர்த்தருடைய வார்த்தை உனக்கு விரோதமாயிருக்கிறது; இனி உன்னில் குடியில்லாதபடிக்கு உன்னை அழி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முத்திரக்கரை தேசம் மேய்ப்பர் தங்கும் குடில்களும் ஆட்டுத்தோழங்களுமா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தேசம் யூதா வம்சத்தாரில் மீதியானவர்களின் வம்சமாகும்; அவர்கள் அவ்விடங்களில் மந்தை மேய்ப்பார்கள்; அஸ்கலோனின் வீடுகளிலே சாயங்காலத்திலே படுத்துக்கொள்வார்கள்; அவர்களுடைய தேவனாகிய கர்த்தர் அவர்களை விசாரித்து, அவர்கள் சிறையிருப்பைத் திருப்புவ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தேசம் யூதா வம்சத்தாரில் மீதியானவர்களின் வம்சமாகும்; அவர்கள் அவ்விடங்களில் மந்தை மேய்ப்பார்கள்; அஸ்கலோனின் வீடுகளிலே சாயங்காலத்திலே படுத்துக்கொள்வார்கள்; அவர்களுடைய தேவனாகிய கர்த்தர் அவர்களை விசாரித்து, அவர்கள் சிறையிருப்பைத் திருப்புவ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தேசம் யூதா வம்சத்தாரில் மீதியானவர்களின் வம்சமாகும்; அவர்கள் அவ்விடங்களில் மந்தை மேய்ப்பார்கள்; அஸ்கலோனின் வீடுகளிலே சாயங்காலத்திலே படுத்துக்கொள்வார்கள்; அவர்களுடைய தேவனாகிய கர்த்தர் அவர்களை விசாரித்து, அவர்கள் சிறையிருப்பைத் திருப்பு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ோவாப் செய்த நிந்தனையையும், அம்மோன் புத்திரர் என் ஜனத்தை நிந்தித்து, அவர்கள் எல்லையைக் கடந்துபெருமை பாராட்டிச் சொன்ன தூஷணங்களையும் கேட்ட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ோவாப் செய்த நிந்தனையையும், அம்மோன் புத்திரர் என் ஜனத்தை நிந்தித்து, அவர்கள் எல்லையைக் கடந்துபெருமை பாராட்டிச் சொன்ன தூஷணங்களையும் கேட்ட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ோவாப் சோதோமைப்போலும், அம்மோன் புத்திரரின் தேசம் கொமோராவைப் போலுமாக, காஞ்சொறி படரும் இடமும், உப்புப் பள்ளமும், நித்திய பாழுமாயிருக்கும்; என் ஜனத்தில் மீந்தவர்கள் அவர்களைக் கொள்ளையிட்டு, என் ஜாதியில் மீந்தவர்கள் அவர்களைச் சுதந்தரித்துக்கொள்வார்கள் என்பதை என் ஜீவனைக்கொண்டு சொல்லுகிறேன் என்று இஸ்ரவேலின் தேவனாகிய சேனைகளின் கர்த்தர் உரை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ோவாப் சோதோமைப்போலும், அம்மோன் புத்திரரின் தேசம் கொமோராவைப் போலுமாக, காஞ்சொறி படரும் இடமும், உப்புப் பள்ளமும், நித்திய பாழுமாயிருக்கும்; என் ஜனத்தில் மீந்தவர்கள் அவர்களைக் கொள்ளையிட்டு, என் ஜாதியில் மீந்தவர்கள் அவர்களைச் சுதந்தரித்துக்கொள்வார்கள் என்பதை என் ஜீவனைக்கொண்டு சொல்லுகிறேன் என்று இஸ்ரவேலின் தேவனாகிய சேனைகளின் கர்த்தர் உரை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ிரும்பப்படாத ஜாதியே, கட்டளை பிறக்குமுன்னும் பதரைப்போல நான் பறந்துபோகுமுன்னும் கர்த்தருடைய உக்கிரகோபம் உங்கள்மேல் இறங்குமுன்னும், கர்த்தருடைய கோபத்தின் நாள் உங்கள்மேல் வருமுன்ன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ோவாப் சோதோமைப்போலும், அம்மோன் புத்திரரின் தேசம் கொமோராவைப் போலுமாக, காஞ்சொறி படரும் இடமும், உப்புப் பள்ளமும், நித்திய பாழுமாயிருக்கும்; என் ஜனத்தில் மீந்தவர்கள் அவர்களைக் கொள்ளையிட்டு, என் ஜாதியில் மீந்தவர்கள் அவர்களைச் சுதந்தரித்துக்கொள்வார்கள் என்பதை என் ஜீவனைக்கொண்டு சொல்லுகிறேன் என்று இஸ்ரவேலின் தேவனாகிய சேனைகளின் கர்த்தர் உரை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ோவாப் சோதோமைப்போலும், அம்மோன் புத்திரரின் தேசம் கொமோராவைப் போலுமாக, காஞ்சொறி படரும் இடமும், உப்புப் பள்ளமும், நித்திய பாழுமாயிருக்கும்; என் ஜனத்தில் மீந்தவர்கள் அவர்களைக் கொள்ளையிட்டு, என் ஜாதியில் மீந்தவர்கள் அவர்களைச் சுதந்தரித்துக்கொள்வார்கள் என்பதை என் ஜீவனைக்கொண்டு சொல்லுகிறேன் என்று இஸ்ரவேலின் தேவனாகிய சேனைகளின் கர்த்தர் உரை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சேனைகளுடைய கர்த்தரின் ஜனத்துக்கு விரோதமாய்ப் பெருமைபாராட்டி அவர்களை நிந்தித்தபடியினால், இது அவர்கள் அகங்காரத்துக்குப் பதிலாக அவர்களுக்குக் கிடை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சேனைகளுடைய கர்த்தரின் ஜனத்துக்கு விரோதமாய்ப் பெருமைபாராட்டி அவர்களை நிந்தித்தபடியினால், இது அவர்கள் அகங்காரத்துக்குப் பதிலாக அவர்களுக்குக் கிடை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அவர்கள்மேல் கெடியாயிருப்பார்; பூமியிலுள்ள தேவர்களையெல்லாம் மெலிந்துபோகப்பண்ணுவார்; அப்பொழுது தீவுகளிலுள்ள புறஜாதிகளும் அவரவர் தங்கள் தங்கள் ஸ்தானத்திலிருந்து அவரைப் பணிந்துகொள்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அவர்கள்மேல் கெடியாயிருப்பார்; பூமியிலுள்ள தேவர்களையெல்லாம் மெலிந்துபோகப்பண்ணுவார்; அப்பொழுது தீவுகளிலுள்ள புறஜாதிகளும் அவரவர் தங்கள் தங்கள் ஸ்தானத்திலிருந்து அவரைப் பணிந்துகொள்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த்தியோப்பியராகிய நீங்களும் என் பட்டயத்தினால் கொலைசெய்யப்படுவ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தமது கையை வடதேசத்துக்கு விரோதமாய் நீட்டி, அசீரியாவை அழித்து, நினிவேயைப் பாழும் வனாந்தரத்துக்கொத்த வறட்சியுமான ஸ்தலமாக்குவ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தமது கையை வடதேசத்துக்கு விரோதமாய் நீட்டி, அசீரியாவை அழித்து, நினிவேயைப் பாழும் வனாந்தரத்துக்கொத்த வறட்சியுமான ஸ்தலமாக்குவ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நடுவில் மந்தைகளும் ஜாதியான சகல மிருகங்களும் படுத்துக்கொள்ளும்; அதினுடைய சிகரங்களின்மேல் நாரையும் கோட்டானும் இராத்தங்கும்; பலகணிகளில் கூவுகிற சத்தம் பிறக்கும்; வாசற்படிகளில் பாழ்க்கடிப்பு இருக்கும்; கேதுருமரங்களின் மச்சைத் திறப்பாக்கிப்போட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உங்களை உய்த்து ஆராய்ந்து சோதிய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நடுவில் மந்தைகளும் ஜாதியான சகல மிருகங்களும் படுத்துக்கொள்ளும்; அதினுடைய சிகரங்களின்மேல் நாரையும் கோட்டானும் இராத்தங்கும்; பலகணிகளில் கூவுகிற சத்தம் பிறக்கும்; வாசற்படிகளில் பாழ்க்கடிப்பு இருக்கும்; கேதுருமரங்களின் மச்சைத் திறப்பாக்கிப்போடுவ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நடுவில் மந்தைகளும் ஜாதியான சகல மிருகங்களும் படுத்துக்கொள்ளும்; அதினுடைய சிகரங்களின்மேல் நாரையும் கோட்டானும் இராத்தங்கும்; பலகணிகளில் கூவுகிற சத்தம் பிறக்கும்; வாசற்படிகளில் பாழ்க்கடிப்பு இருக்கும்; கேதுருமரங்களின் மச்சைத் திறப்பாக்கிப்போடுவ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தான், என்னைத் தவிர வேறொருவரும் இல்லை என்று தன் இருதயத்தில் சொல்லி, நிர்விசாரமாய் வாழ்ந்து களிகூர்ந்திருந்த நகரம் இதுவே; இது பாழும் மிருகஜீவன்களின் தாபரமுமாய்ப்போய்விட்டதே! அதின் வழியாய்ப்போகிறவன் எவனும் ஈசல் போட்டுத் தன் கையைக் கொட்ட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தான், என்னைத் தவிர வேறொருவரும் இல்லை என்று தன் இருதயத்தில் சொல்லி, நிர்விசாரமாய் வாழ்ந்து களிகூர்ந்திருந்த நகரம் இதுவே; இது பாழும் மிருகஜீவன்களின் தாபரமுமாய்ப்போய்விட்டதே! அதின் வழியாய்ப்போகிறவன் எவனும் ஈசல் போட்டுத் தன் கையைக் கொட்டு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தான், என்னைத் தவிர வேறொருவரும் இல்லை என்று தன் இருதயத்தில் சொல்லி, நிர்விசாரமாய் வாழ்ந்து களிகூர்ந்திருந்த நகரம் இதுவே; இது பாழும் மிருகஜீவன்களின் தாபரமுமாய்ப்போய்விட்டதே! அதின் வழியாய்ப்போகிறவன் எவனும் ஈசல் போட்டுத் தன் கையைக் கொட்டு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உங்களை உய்த்து ஆராய்ந்து சோத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சத்திலுள்ள எல்லாச் சிறுமையானவர்களே, கர்த்தருடைய நியாயத்தை நடப்பிக்கிறவர்களே, அவரைத் தேடுங்கள்; நீதியைத் தேடுங்கள், மனத்தாழ்மையைத் தேடுங்கள்; அப்பொழுது ஒருவேளை கர்த்தருடைய கோபத்தின்நாளிலே மறைக்கப்படுவ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சத்திலுள்ள எல்லாச் சிறுமையானவர்களே, கர்த்தருடைய நியாயத்தை நடப்பிக்கிறவர்களே, அவரைத் தேடுங்கள்; நீதியைத் தேடுங்கள், மனத்தாழ்மையைத் தேடுங்கள்; அப்பொழுது ஒருவேளை கர்த்தருடைய கோபத்தின்நாளிலே மறைக்கப்படுவ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ாத்சா குடியற்று, அஸ்கலோன் பாழாகும்; அஸ்தோத்தைப் பட்டப்பகலிலே பறக்கடிப்பார்கள்; எக்ரோன் வேரோடே பிடுங்கப்ப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ாத்சா குடியற்று, அஸ்கலோன் பாழாகும்; அஸ்தோத்தைப் பட்டப்பகலிலே பறக்கடிப்பார்கள்; எக்ரோன் வேரோடே பிடுங்கப்ப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ுத்திரக்கரை குடிகளாகிய கிரேத்தியருக்கு பெலிஸ்தரின் தேசமாகிய கானானே, கர்த்தருடைய வார்த்தை உனக்கு விரோதமாயிருக்கிறது; இனி உன்னில் குடியில்லாதபடிக்கு உன்னை அழி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you; O Canaan, the land of the Philistines, I will even destroy you, that there shall be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sea coast shall be dwellings and cottages for shepherds, and folds for f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coast shall be for the remnant of the house of Judah; they shall feed thereupon: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s of Ashkelon shall they lie down in the evening: for the LORD their God shall visit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rn away their captiv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have heard the reproach of Moab, and the revilings of the children of Ammon, whereby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roached my people, and magnified themselves against their bor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refore as I live, says the LORD of hosts, the God of Israel, Surely Moab shall be as Sodo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children of Ammon as Gomorrah, even the breeding of nettles, and salt-pits, and a perpetu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Gather yourselves together, yea, gather together, O nation not desir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olation: the residue of my people shall spoil them, and the remnant of my people shall poss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is shall they have for their pride, because they have reproached and magnified themsel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the people of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LORD will be terrible unto them: for he will famish all the gods of the earth; and men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ship him, every one from his place, even all the isles of the heat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ll of you Ethiopians also, all of you shall be slain by my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will stretch out his hand against the north, and destroy Assyria; and will make Nineveh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olation, and dry like a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flocks shall lie down in the midst of her, all the beasts of the nations: both the cormora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fore the decree bring forth, before the day pass as the chaff, before the fierce ange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bittern shall lodge in the upper lintels of it; their voice shall sing in the window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olation shall be in the thresholds; for he shall uncover the cedar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is is the rejoicing city that dwelt carelessly, that said in her heart, I am, and ther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ne beside me: how is she become a desolation, a place for beasts to lie down in! every on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es by her shall hiss, and wag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come upon you, before the day of the LORD's anger come up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eek all of you the LORD, all you meek of the earth, which have wrought his judgment; see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, seek meekness: it may be all of you shall be hid in the day of the LORD's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Gaza shall be forsaken, and Ashkelon a desolation: they shall drive out Ashdod at the no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, and Ekron shall be roote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oe unto the inhabitants of the sea coast, the nation of the Cherethites! the word of the LORD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2026-06-03T15:16:46Z</dcterms:created>
  <dcterms:modified xsi:type="dcterms:W3CDTF">2026-06-03T15:16:46Z</dcterms:modified>
  <dc:title>செப்பனியா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