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oe unto the inhabitants of the sea coast, the nation of the Cherethites! the word of the LORD is against you; O Canaan, the land of the Philistines, I will even destroy you, that there shall be no inhabitan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oe unto the inhabitants of the sea coast, the nation of the Cherethites! the word of the LORD is against you; O Canaan, the land of the Philistines, I will even destroy you, that there shall be no inhabitan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sea coast shall be dwellings and cottages for shepherds, and folds for flock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coast shall be for the remnant of the house of Judah; they shall feed thereupon: in the houses of Ashkelon shall they lie down in the evening: for the LORD their God shall visit them, and turn away their captivit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coast shall be for the remnant of the house of Judah; they shall feed thereupon: in the houses of Ashkelon shall they lie down in the evening: for the LORD their God shall visit them, and turn away their captiv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coast shall be for the remnant of the house of Judah; they shall feed thereupon: in the houses of Ashkelon shall they lie down in the evening: for the LORD their God shall visit them, and turn away their captivit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 have heard the reproach of Moab, and the revilings of the children of Ammon, whereby they have reproached my people, and magnified themselves against their bord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 have heard the reproach of Moab, and the revilings of the children of Ammon, whereby they have reproached my people, and magnified themselves against their bord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as I live, says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as I live, says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Gather yourselves together, yea, gather together, O nation not desir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as I live, says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as I live, says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is shall they have for their pride, because they have reproached and magnified themselves against the people of the LORD of host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is shall they have for their pride, because they have reproached and magnified themselves against the people of the LORD of host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will be terrible unto them: for he will famish all the gods of the earth; and men shall worship him, every one from his place, even all the isles of the heath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will be terrible unto them: for he will famish all the gods of the earth; and men shall worship him, every one from his place, even all the isles of the heath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will be terrible unto them: for he will famish all the gods of the earth; and men shall worship him, every one from his place, even all the isles of the heath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ll of you Ethiopians also, all of you shall be slain by my sw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stretch out his hand against the north, and destroy Assyria; and will make Nineveh a desolation, and dry like a wildernes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will stretch out his hand against the north, and destroy Assyria; and will make Nineveh a desolation, and dry like a wildernes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Gather yourselves together, yea, gather together, O nation not desir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locks shall lie down in the midst of her, all the beasts of the nations: both the cormorant and the bittern shall lodge in the upper lintels of it; their voice shall sing in the windows; desolation shall be in the thresholds; for he shall uncover the cedar work.]]></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locks shall lie down in the midst of her, all the beasts of the nations: both the cormorant and the bittern shall lodge in the upper lintels of it; their voice shall sing in the windows; desolation shall be in the thresholds; for he shall uncover the cedar work.]]></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locks shall lie down in the midst of her, all the beasts of the nations: both the cormorant and the bittern shall lodge in the upper lintels of it; their voice shall sing in the windows; desolation shall be in the thresholds; for he shall uncover the cedar work.]]></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is is the rejoicing city that dwelt carelessly, that said in her heart, I am, and there is none beside me: how is she become a desolation, a place for beasts to lie down in! every one that passes by her shall hiss, and wag his han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is is the rejoicing city that dwelt carelessly, that said in her heart, I am, and there is none beside me: how is she become a desolation, a place for beasts to lie down in! every one that passes by her shall hiss, and wag his ha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is is the rejoicing city that dwelt carelessly, that said in her heart, I am, and there is none beside me: how is she become a desolation, a place for beasts to lie down in! every one that passes by her shall hiss, and wag his han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efore the decree bring forth, before the day pass as the chaff, before the fierce anger of the LORD come upon you, before the day of the LORD's anger come upon you.]]></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eek all of you the LORD, all you meek of the earth, which have wrought his judgment; seek righteousness, seek meekness: it may be all of you shall be hid in the day of the LORD's ang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eek all of you the LORD, all you meek of the earth, which have wrought his judgment; seek righteousness, seek meekness: it may be all of you shall be hid in the day of the LORD's ang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eek all of you the LORD, all you meek of the earth, which have wrought his judgment; seek righteousness, seek meekness: it may be all of you shall be hid in the day of the LORD's ang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Gaza shall be forsaken, and Ashkelon a desolation: they shall drive out Ashdod at the noon day, and Ekron shall be rooted up.]]></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Gaza shall be forsaken, and Ashkelon a desolation: they shall drive out Ashdod at the noon day, and Ekron shall be rooted up.]]></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53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செப்பனியா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முத்திரக்கரை குடிகளாகிய கிரேத்தியருக்கு பெலிஸ்தரின் தேசமாகிய கானானே, கர்த்தருடைய வார்த்தை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யிருக்கிறது; இனி உன்னில் குடியில்லாதபடிக்கு உன்னை அழி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முத்திரக்கரை தேசம் மேய்ப்பர் தங்கும் குடில்களும் ஆட்டுத்தோழங்களுமா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 தேசம் யூதா வம்சத்தாரில் மீதியானவர்களின் வம்சமாகும்; அவர்கள் அவ்விடங்களில் ம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ப்பார்கள்; அஸ்கலோனின் வீடுகளிலே சாயங்காலத்திலே படுத்துக்கொள்வார்கள்; அவர்களு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வர்களை விசாரித்து, அவர்கள் சிறையிருப்பைத் திருப்பு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வாப் செய்த நிந்தனையையும், அம்மோன் புத்திரர் என் ஜனத்தை நிந்தித்து, அவர்கள் எல்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ருமை பாராட்டிச் சொன்ன தூஷணங்களையும்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கையால் மோவாப் சோதோமைப்போலும், அம்மோன் புத்திரரின் தேசம் கொமோராவைப் போலுமாக, காஞ்சொறி ப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மும், உப்புப் பள்ளமும், நித்திய பாழுமாயிருக்கும்; என் ஜனத்தில் மீந்தவர்கள் அவர்களைக் கொள்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விரும்பப்படாத ஜாதியே, கட்டளை பிறக்குமுன்னும் பதரைப்போல நான் பறந்துபோகுமுன்னு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ஜாதியில் மீந்தவர்கள் அவர்களைச் சுதந்தரித்துக்கொள்வார்கள் என்பதை என் ஜீவனைக்கொண்டு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இஸ்ரவேலின் தேவனாகிய சேனைகளின் கர்த்தர் உ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சேனைகளுடைய கர்த்தரின் ஜனத்துக்கு விரோதமாய்ப் பெருமைபாராட்டி அவர்களை நிந்தித்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 அவர்கள் அகங்காரத்துக்குப் பதிலாக அவர்களுக்குக் 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அவர்கள்மேல் கெடியாயிருப்பார்; பூமியிலுள்ள தேவர்களையெல்லாம் மெலிந்துபோக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தீவுகளிலுள்ள புறஜாதிகளும் அவரவர் தங்கள் தங்கள் ஸ்தானத்திலிருந்து அவ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ந்து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த்தியோப்பியராகிய நீங்களும் என் பட்டயத்தினால் கொலைசெய்ய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 தமது கையை வடதேசத்துக்கு விரோதமாய் நீட்டி, அசீரியாவை அழித்து, நினிவேயைப் பா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க்கொத்த வறட்சியுமான ஸ்தலமாக்கு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க்கிரகோபம் உங்கள்மேல் இறங்குமுன்னும், கர்த்தருடைய கோபத்தின் நாள் உங்கள்மேல் வருமு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ன் நடுவில் மந்தைகளும் ஜாதியான சகல மிருகங்களும் படுத்துக்கொள்ளும்; அதினுடைய சிகரங்களி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யும் கோட்டானும் இராத்தங்கும்; பலகணிகளில் கூவுகிற சத்தம் பிறக்கும்; வாசற்படிகளில் பாழ்க்கடி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 கேதுருமரங்களின் மச்சைத் திறப்பாக்கி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ன்தான், என்னைத் தவிர வேறொருவரும் இல்லை என்று தன் இருதயத்தில் சொல்லி, நிர்விசாரமாய் வா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கூர்ந்திருந்த நகரம் இதுவே; இது பாழும் மிருகஜீவன்களின் தாபரமுமாய்ப்போய்விட்டதே!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ய்ப்போகிறவன் எவனும் ஈசல் போட்டுத் தன் கையைக் கொ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உங்களை உய்த்து ஆராய்ந்து சோதி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சத்திலுள்ள எல்லாச் சிறுமையானவர்களே, கர்த்தருடைய நியாயத்தை நடப்பிக்கிறவர்களே, அவரைத் தே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த் தேடுங்கள், மனத்தாழ்மையைத் தேடுங்கள்; அப்பொழுது ஒருவேளை கர்த்தருடைய கோபத்தின்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த்சா குடியற்று, அஸ்கலோன் பாழாகும்; அஸ்தோத்தைப் பட்டப்பகலிலே பறக்கடிப்பார்கள்; எக்ரோன் வேரோ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ப்பனியா : 2]]></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2026-09-16T22:51:05Z</dcterms:created>
  <dcterms:modified xsi:type="dcterms:W3CDTF">2026-09-16T22:51:05Z</dcterms:modified>
  <dc:title>செப்பனியா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