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குடிகளே 
எல்லோரும் கர்த்தரை
கெம்பீரமாகவே 
பாடுங்க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அவர்
பள்ளத்தாக்கின் லீலியே
பரிசுத்தர் என் நேசரவர்
பதினாயிரங்களில் சிறந்த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ல் உண்மையுள்ளோர்
வாக்குத்தத்தம் செய்திட்டார்
கலங்காதே திகையாதே
ஜெயமீந்து உன்னைக் கா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2026-07-31T21:49:23Z</dcterms:created>
  <dcterms:modified xsi:type="dcterms:W3CDTF">2026-07-31T21:49:23Z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