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368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றர் வாழ வேண்டுமெனில்
நான் சாக வேண்டும்
நான் சாகவேண்டுமெனில்
அவர் வாழ வேண்டும்
எனில் இயேசு தினம் வாழ வேண்டும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நான் என்னும் ஆணவத்தால்
நாளெல்லாம் வாழ்ந்திருந்தேன்
பிறர் வாழ்வை எண்ணாமல்
பாதையிலே மயங்கி நின்றேன்
இன்றே என்னை அற்பணம் செய்திடுவேன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றர் வாழ வேண்டுமெனில்
நான் சாக வேண்டும்
நான் சாகவேண்டுமெனில்
அவர் வாழ வேண்டும்
எனில் இயேசு தினம் வாழ வேண்டும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மற்றவர்கள் மனம் மகிழ
மன்னவனே நீர் மரித்தீர்
மற்றவர்கள் மனம் நோக
மதியிழந்து நான் இருந்தேன்
இன்றே என்னை அற்பணம் செய்திடுவேன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றர் வாழ வேண்டுமெனில்
நான் சாக வேண்டும்
நான் சாகவேண்டுமெனில்
அவர் வாழ வேண்டும்
எனில் இயேசு தினம் வாழ வேண்டும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உலகுக்காய் நான் வாழ
ஒரு மனது துடிக்கையிலே
உள்ளுக்குள் கறைபட்ட
மறு மனது மறுத்ததையா
இன்றே என்னை அற்பணம் செய்திடுவேன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றர் வாழ வேண்டுமெனில்
நான் சாக வேண்டும்
நான் சாகவேண்டுமெனில்
அவர் வாழ வேண்டும்
எனில் இயேசு தினம் வாழ வேண்டும்.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4">
  <a:themeElements>
    <a:clrScheme name="Theme6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2026-07-30T21:36:49Z</dcterms:created>
  <dcterms:modified xsi:type="dcterms:W3CDTF">2026-07-30T21:36:49Z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