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2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knocks : He calls to thee, 
Weary one, oh come to Me ! 
He can save, and only He : 
O - - pen wide the doo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- - pen wide the door ! . . . 
O - - pen wide the door I . . . 
He can save, and only He : 
O - - pen wide the door I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knocks : He comes to save----
'Twas for thee His life He gave ; 
He hath triumphed o'er the grave : 
O - - pen wide the door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knocks, is knocking still : 
Yield to Him at once thy will ; 
He with joy thy heart can fill : 
O - - pen wide the door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knocks, the moments fly ; 
While salvation yet is nigh, 
Ere the Saviour passeth by, 
O - - pen wide the doo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2026-07-31T19:10:14Z</dcterms:created>
  <dcterms:modified xsi:type="dcterms:W3CDTF">2026-07-31T19:10:14Z</dcterms:modified>
  <dc:title>Hymn : 358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