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9400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esus knocks : He calls to thee, 
Weary one, oh come to Me ! 
He can save, and only He : 
O - - pen wide the door !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 - - pen wide the door ! . . . 
O - - pen wide the door I . . . 
He can save, and only He : 
O - - pen wide the door I . . 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Jesus knocks : He comes to save----
'Twas for thee His life He gave ; 
He hath triumphed o'er the grave : 
O - - pen wide the door !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Jesus knocks, is knocking still : 
Yield to Him at once thy will ; 
He with joy thy heart can fill : 
O - - pen wide the door !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Jesus knocks, the moments fly ; 
While salvation yet is nigh, 
Ere the Saviour passeth by, 
O - - pen wide the door !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1">
  <a:themeElements>
    <a:clrScheme name="Theme6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2026-09-15T13:08:52Z</dcterms:created>
  <dcterms:modified xsi:type="dcterms:W3CDTF">2026-09-15T13:08:52Z</dcterms:modified>
  <dc:title>Hymn : 358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