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give thy heart to Jesus, 
Thy weary heart of care ; 
No friend can love so deeply ; 
Go, find thy refuge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give thy heart to Jesus---- 
A balm for every care ; 
Go, hide beneath His shadow ; 
No storm can reach thee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trust the heart of Jesus, 
Breathe all thy sorrows there ; 
He loves to hear thy pleadings, 
Thy humble, contrite praye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o, hide thyself in Jesus ; 
No foe can harm thee there ; 
His hand will lift thy burdens, 
And all thy sorrows bea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Go, lean thy heart on Jesus, 
Who sees each falling tear, 
No friend so true and tender 
Can soothe thy every fea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2026-06-18T04:27:52Z</dcterms:created>
  <dcterms:modified xsi:type="dcterms:W3CDTF">2026-06-18T04:27:52Z</dcterms:modified>
  <dc:title>Hymn : 436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