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வின் முதன்மை இயேசுவுக்கு
வாழ்வின் முழுமையும் இயேசுவு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என் எல்லாமும்
இயேசுவுக்கு, சுவிசேஷத்திற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யிருள்ளளவும் உண்மை ஆள
மரணம் வரினும் மலையாய் நிற்க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ாய்ந்த ஜனங்கள் மேய்ப்பனில்லை
அறிந்தோர் அவரை சொல்லவில்லை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ை அறியாதோர் மனம்மாற
சகல ஜாதியும் அடிபணிய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பைகள் பெருகி வளர்ந்தோங்க
மீட்கப்பட்டோர் இணைந்து வாழ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2026-07-30T21:59:28Z</dcterms:created>
  <dcterms:modified xsi:type="dcterms:W3CDTF">2026-07-30T21:59:28Z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