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land beyond the stars, 
Glory Land, bright Glory Land ! 
Beyond the sunset's crimson bars, 
Glory Land, bright Glory Land ! 
A land of peace without alloy ; 
Of joy beyond all earthly joy ; 
And naught its calm can e'er destroy, 
Glory Land, bright Glory L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city of our God is there, 
Its jasper walls with beauty fair, 
Its gates of pearl like silver gleam, 
Its skies with fadeless sunlight beam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rough it rolls life's crystal stream, 
Glory Land, bright Glory Lan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lift our eyes by faith, and see 
Where Christ Himself the light shall be,  
There songs of praise glad hearts shall sing ;
The radiant air with music ring; 
Each voice proclaim our Saviour King, 
Glory Land, bright Glory La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2026-07-30T13:51:09Z</dcterms:created>
  <dcterms:modified xsi:type="dcterms:W3CDTF">2026-07-30T13:51:09Z</dcterms:modified>
  <dc:title>Hymn : 941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