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y cleft, O Rock of Ages, hide 
Thou me !
When the fitful tempest rages, hide Thou me ! 
Where no mortal arm can sever 
From my heart Thy love for ever, 
Hide me, O Thou Rock of Ages, 
Safe in The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rom the snare of sinful pleasure, 
hide Thou me !  
Thou, my soul's eternal Treasure, hide Thou me !
When the world its power is wielding, 
And my heart is almost yielding, 
Hide me, O Thou Rock of Ages, 
Safe in Th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n the lonely night of sorrow, hide 
Thou me ! 
Till in glory dawns the morrow, hide Thou me !
When I'm nearing Jordan's billow, 
Let Thy bosom be my pillow ; 
Hide me, O Thou Rock of Ages, 
Safe in The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2026-07-09T08:53:56Z</dcterms:created>
  <dcterms:modified xsi:type="dcterms:W3CDTF">2026-07-09T08:53:56Z</dcterms:modified>
  <dc:title>Hymn : 557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