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ஓங்கின பயிரை அரிந்து, தன் கையினால் கதிர்களை அறுத்து, ரெப்பாயீம் பள்ளத்தாக்கிலே கதிர்களைச் சேர்க்கிறதுபோல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ஓங்கின பயிரை அரிந்து, தன் கையினால் கதிர்களை அறுத்து, ரெப்பாயீம் பள்ளத்தாக்கிலே கதிர்களைச் சேர்க்கிறதுபோலி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ஒலிவமரத்தை உலுக்கும்போது நுனிக்கொம்பிலே இரண்டுமூன்று காய்களும் காய்க்கிற அதின் கிளைகளிலே நாலைந்து காய்களும் மீதியாயிருப்பதுபோல, அதிலே பின்பறிப்புக்குக் கொஞ்சம் மீதியாயிருக்குமெ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ஒலிவமரத்தை உலுக்கும்போது நுனிக்கொம்பிலே இரண்டுமூன்று காய்களும் காய்க்கிற அதின் கிளைகளிலே நாலைந்து காய்களும் மீதியாயிருப்பதுபோல, அதிலே பின்பறிப்புக்குக் கொஞ்சம் மீதியாயிருக்குமெ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ஒலிவமரத்தை உலுக்கும்போது நுனிக்கொம்பிலே இரண்டுமூன்று காய்களும் காய்க்கிற அதின் கிளைகளிலே நாலைந்து காய்களும் மீதியாயிருப்பதுபோல, அதிலே பின்பறிப்புக்குக் கொஞ்சம் மீதியாயிருக்குமெ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க்காலத்திலே மனுஷன் தன் கைகளின் கிரியையாகிய பீடங்களை நோக்காமலும், தன் விரல்கள் உண்டுபண்ணின தோப்புவிக்கிரகங்களையும், சிலைகளையும் நோக்காமல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க்காலத்திலே மனுஷன் தன் கைகளின் கிரியையாகிய பீடங்களை நோக்காமலும், தன் விரல்கள் உண்டுபண்ணின தோப்புவிக்கிரகங்களையும், சிலைகளையும் நோக்காமல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னை உண்டாக்கினவரையே நோக்குவான், அவன் கண்கள் இஸ்ரவேலின் பரிசுத்தரையே நோக்கிக்கொண்டிரு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னை உண்டாக்கினவரையே நோக்குவான், அவன் கண்கள் இஸ்ரவேலின் பரிசுத்தரையே நோக்கிக்கொண்டிரு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க்காலத்திலே அவர்களுடைய அரணான பட்டணங்கள் இஸ்ரவேல் புத்திரருக்கு மீதியாய் வைக்கப்பட்ட தழையைப்போலவும், நுனிக்கொம்பைப்போலவுமாகி, பாழாய்க் கிட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மஸ்குவின் பாரம். இதோ, தமஸ்குவானது நகரமாயிராமல் தள்ளப்பட்டு, பாழான மண்மேடா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க்காலத்திலே அவர்களுடைய அரணான பட்டணங்கள் இஸ்ரவேல் புத்திரருக்கு மீதியாய் வைக்கப்பட்ட தழையைப்போலவும், நுனிக்கொம்பைப்போலவுமாகி, பாழாய்க் கிட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க்காலத்திலே அவர்களுடைய அரணான பட்டணங்கள் இஸ்ரவேல் புத்திரருக்கு மீதியாய் வைக்கப்பட்ட தழையைப்போலவும், நுனிக்கொம்பைப்போலவுமாகி, பாழாய்க் கிட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பெலமாகிய கன்மலையை நீ நினையாமல் உன் இரட்சிப்பாகிய தேவனை மறந்தாய்; ஆதலால் நீ நேர்த்தியான நாற்றுகளை நட்டாலும், அந்நிய தேசத்துக் கன்றுகளை வைத்தால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பெலமாகிய கன்மலையை நீ நினையாமல் உன் இரட்சிப்பாகிய தேவனை மறந்தாய்; ஆதலால் நீ நேர்த்தியான நாற்றுகளை நட்டாலும், அந்நிய தேசத்துக் கன்றுகளை வைத்தால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பெலமாகிய கன்மலையை நீ நினையாமல் உன் இரட்சிப்பாகிய தேவனை மறந்தாய்; ஆதலால் நீ நேர்த்தியான நாற்றுகளை நட்டாலும், அந்நிய தேசத்துக் கன்றுகளை வைத்தால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கற்காலத்திலே உன் நாற்றை வளரவும் விடியற்காலத்திலே உன் விதையை முளைக்கவும் பண்ணினாலும், பலனைச் சேர்க்கும் நாளிலே துக்கமும் கடும்வேதனையுமே உங்கள் அறுப்ப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கற்காலத்திலே உன் நாற்றை வளரவும் விடியற்காலத்திலே உன் விதையை முளைக்கவும் பண்ணினாலும், பலனைச் சேர்க்கும் நாளிலே துக்கமும் கடும்வேதனையுமே உங்கள் அறுப்பாய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கற்காலத்திலே உன் நாற்றை வளரவும் விடியற்காலத்திலே உன் விதையை முளைக்கவும் பண்ணினாலும், பலனைச் சேர்க்கும் நாளிலே துக்கமும் கடும்வேதனையுமே உங்கள் அறுப்பாயி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ஐயோ! கடல்கள் கொந்தளிக்கிறதுபோல கொந்தளிக்கிற அநேக ஜனங்களின் திரளும், பலத்த தண்ணீர்கள் இரைகிறதுபோல இரைகிற ஜனக்கூட்டங்களின் அமளியும் உண்டா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ஜனக்கூட்டங்கள் திரளான தண்ணீர்கள் இரைகிறதுபோல இரைந்தாலும், அவர்களை அவர் அதட்டுவார்; அவர்கள் தூரமாய் ஓடிப்போவார்கள்; மலைகளிலே காற்றினால் பறக்கடிக்கிற பதரைப்போலவும், சுழல்காற்றிலே அகப்பட்ட துரும்பைப்போலவும் துரத்தப்பட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மஸ்குவின் பாரம். இதோ, தமஸ்குவானது நகரமாயிராமல் தள்ளப்பட்டு, பாழான மண்மேடா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ஜனக்கூட்டங்கள் திரளான தண்ணீர்கள் இரைகிறதுபோல இரைந்தாலும், அவர்களை அவர் அதட்டுவார்; அவர்கள் தூரமாய் ஓடிப்போவார்கள்; மலைகளிலே காற்றினால் பறக்கடிக்கிற பதரைப்போலவும், சுழல்காற்றிலே அகப்பட்ட துரும்பைப்போலவும் துரத்தப்படுவ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சாயங்காலத்திலே கலக்கமுண்டாகும், விடியற்காலத்துக்குமுன் அவர்கள் ஒழிந்துபோவார்கள்; இதுவே நம்மைக் கொள்ளையாடுகிறவர்களின் பங்கும், நம்மைச் சூறையாடுகிறவர்களின் வீதமுமாயிரு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சாயங்காலத்திலே கலக்கமுண்டாகும், விடியற்காலத்துக்குமுன் அவர்கள் ஒழிந்துபோவார்கள்; இதுவே நம்மைக் கொள்ளையாடுகிறவர்களின் பங்கும், நம்மைச் சூறையாடுகிறவர்களின் வீதமும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ோவேரின் பட்டணங்கள் பாழாய் விடப்பட்டு, மந்தைகளின் வெளியாயிருக்கும்; மிரட்டுவாரில்லாமல் அவைகள் அங்கே படுத்துக்கொள்ள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ோவேரின் பட்டணங்கள் பாழாய் விடப்பட்டு, மந்தைகளின் வெளியாயிருக்கும்; மிரட்டுவாரில்லாமல் அவைகள் அங்கே படுத்துக்கொள்ள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ரண் எப்பிராயீமையும், ராஜாங்கம் தமஸ்குவையும் விட்டொழியும்; இஸ்ரவேல் புத்திரருடைய மகிமைக்குநேரிட்டதுபோல சீரியாவில் மீதியாயிருப்பவர்களுக்கும் நேரிட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ரண் எப்பிராயீமையும், ராஜாங்கம் தமஸ்குவையும் விட்டொழியும்; இஸ்ரவேல் புத்திரருடைய மகிமைக்குநேரிட்டதுபோல சீரியாவில் மீதியாயிருப்பவர்களுக்கும் நேரிட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ரண் எப்பிராயீமையும், ராஜாங்கம் தமஸ்குவையும் விட்டொழியும்; இஸ்ரவேல் புத்திரருடைய மகிமைக்குநேரிட்டதுபோல சீரியாவில் மீதியாயிருப்பவர்களுக்கும் நேரிட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்காலத்திலே யாக்கோபின் மகிமை குறைந்துபோம், அவனுடைய கொழுத்த தேகம் மெலிந்துப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8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ঐ সময়টা রফাযীম উপত্যকায় ফসল তোলার সময়ের মতো হবে| শ্রমিকরা ক্ষেত থেকে ফসল তুলে তা এক জায়গ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ড়ো করে, তারপর তারা চারা গাছগুলি থেকে শস্যের মাথা কেটে নেয এবং শস্য সংগ্রহ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 সময়টা জলপাই (অলিভ) সংগ্রহের কালের মতো হবে| লোকরা জলপাই গাছ থেকে জলপাই তোলে| কিন্তু কয়েক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লপাই সাধারণত গাছের মাথায় থেকে যায়| কিছু কিছু গাছের ডালের মাথায় চার-পাঁচটা করে জলপাই পড়ে থা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ানকার শহরগুলির অবস্থাও সেরকম হবে| প্রভু সর্বশক্তিমান এই ঘটনাগুলোর কথা 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ে সময়ে লোকরা তাদের সৃষ্টিকর্তা ঈশ্বরের খোঁজ করবেন| তাদের চোখ ইস্রায়েলের পবিত্রতমের দিকে চে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লোকরা তাদের তৈরী বেদীগুলোর দিকে যাবে না| তারা তাদের আশেরার খুঁটির কাছে এবং নিজেদের হাতে তৈ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ূর্য়দেবতার মূর্ত্তির কাছে বেদীতে য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 সময় সমস্ত দুর্গ শহর পরিত্যক্ত হবে| ঐ শহরগুলির অবস্থা ইস্রায়েলের লোকরা আসার আগে দেশের পর্বত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টা দম্মেশকের জন্য দুঃখের বার্তা| প্রভু বললেন এই ঘটনাগুলি দম্মেশকে ঘটবে:“দম্মেশক এখন একটি শহ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ঙ্গলের পরিত্যক্ত ভূমির মতো হবে| অতীতে ইস্রায়েলের লোকদের আগমনের সময় অন্য সমস্ত লোকরা পাল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ছিল| ভবিষ্যতে এই দেশ আবার পরিত্যক্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ারণ তোমরা তোমাদের রক্ষাকর্তা ঈশ্বরকে ভুলে গিয়েছ| ঈশ্বর যে তোমাদের নিরাপদ জায়গা তা তোমরা স্ম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 না|তোমরা অনেক দূরদূরান্ত থেকে খুব ভালো জাতের দ্রাক্ষা এনেছ| কিন্তু এগুলোকে রোপণ করলে গাছ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ম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ক দিন তোমরা তোমাদের দ্রাক্ষা গাছগুলোকে রোপণ করবে| এবং তাদের বড় করার চেষ্টা করবে| পরের 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ছগুলো বড় হতে আরম্ভ করবে| কিন্তু ফসল তোলার সময়ে তোমরা যখন দ্রাক্ষা তুলতে যাবে, দেখবে য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ছগুলো মরে গেছে| কোন রোগ সব গাছকে মেরে ফে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নেক লোকের কান্নার রোল শোন| তারা সমুদ্রের ঢেউযের মতো, সমুদ্র জলোচ্ছাসের শব্দের মতো গর্জন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লোকরা এই ঢেউযের মতো গর্জন করবে| কিন্তু ঈশ্বর তাদের ধমক দেবেন| তাই তারা দূরে পালাবে| তারা ঝড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এই শহর ধ্বংস হয়ে যাবে| শহরে ধ্বংসস্তূপ ছাড়া আর কিছুই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মনে ভূষির মতো কিংবা ঝড়ের মুখে ছোট শিকড়ওযালা গাছের মতো উড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ঐ দিন রাতে লোকরা ভয় পাবে| সকাল হওয়ার আগেই সবাই পালিয়ে যাবে| কোন কিছুই পড়ে থাকবে না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এুরা কিছুই পাবে না| তারা আমাদের দেশে আসবে| কিন্তু দেশে তখন কিছুই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লোকরা অরোয়ের শহরগুলি ত্যাগ করে পালাবে| এই সব খালি শহরে মেষের পাল যেখানে সেখানে অবাধে ঘু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ড়াতে পারবে| তাদের বিরক্ত করা বা ভয় দেখানোর কেউ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ইফ্রযিমের দুর্গ নগরীগুলি (ইস্রায়েল) ধ্বংস হয়ে যাবে| দম্মেশকের সরকার শেষ হয়ে যাবে| ইস্রায়ে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 ঘটনা ঘটেছে অরামে তাই ঘটবে| সমস্ত গুরুত্বপূর্ণ লোকদের অপসারণ করা হবে|”প্রভু সর্বশক্তিমান বললেন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টনাগুলি ঘট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াকোবের সমস্ত মহিমা অবদমিত হবে| তার সমৃদ্ধি ক্ষয়লাভ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2026-08-01T11:09:52Z</dcterms:created>
  <dcterms:modified xsi:type="dcterms:W3CDTF">2026-08-01T11:09:52Z</dcterms:modified>
  <dc:title>ஏசாயா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