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னாலும் ஒலிவமரத்தை உலுக்கும்போது நுனிக்கொம்பிலே இரண்டுமூன்று காய்களும் காய்க்கிற அதின் கிளைகளிலே நாலைந்து காய்களும் மீதியாயிருப்பதுபோல, அதிலே பின்பறிப்புக்குக் கொஞ்சம் மீதியாயிருக்குமென்று இஸ்ரவேலின் தேவனாகிய கர்த்தர் சொல்லு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னாலும் ஒலிவமரத்தை உலுக்கும்போது நுனிக்கொம்பிலே இரண்டுமூன்று காய்களும் காய்க்கிற அதின் கிளைகளிலே நாலைந்து காய்களும் மீதியாயிருப்பதுபோல, அதிலே பின்பறிப்புக்குக் கொஞ்சம் மீதியாயிருக்குமென்று இஸ்ரவேலின் தேவனாகிய கர்த்தர் சொல்லு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னாலும் ஒலிவமரத்தை உலுக்கும்போது நுனிக்கொம்பிலே இரண்டுமூன்று காய்களும் காய்க்கிற அதின் கிளைகளிலே நாலைந்து காய்களும் மீதியாயிருப்பதுபோல, அதிலே பின்பறிப்புக்குக் கொஞ்சம் மீதியாயிருக்குமென்று இஸ்ரவேலின் தேவனாகிய கர்த்தர் சொல்லு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க்காலத்திலே மனுஷன் தன் கைகளின் கிரியையாகிய பீடங்களை நோக்காமலும், தன் விரல்கள் உண்டுபண்ணின தோப்புவிக்கிரகங்களையும், சிலைகளையும் நோக்காமல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ன்னை உண்டாக்கினவரையே நோக்குவான், அவன் கண்கள் இஸ்ரவேலின் பரிசுத்தரையே நோக்கிக்கொண்டிரு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ன்னை உண்டாக்கினவரையே நோக்குவான், அவன் கண்கள் இஸ்ரவேலின் பரிசுத்தரையே நோக்கிக்கொண்டிருக்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க்காலத்திலே அவர்களுடைய அரணான பட்டணங்கள் இஸ்ரவேல் புத்திரருக்கு மீதியாய் வைக்கப்பட்ட தழையைப்போலவும், நுனிக்கொம்பைப்போலவுமாகி, பாழாய்க் கிடக்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க்காலத்திலே அவர்களுடைய அரணான பட்டணங்கள் இஸ்ரவேல் புத்திரருக்கு மீதியாய் வைக்கப்பட்ட தழையைப்போலவும், நுனிக்கொம்பைப்போலவுமாகி, பாழாய்க் கிடக்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பெலமாகிய கன்மலையை நீ நினையாமல் உன் இரட்சிப்பாகிய தேவனை மறந்தாய்; ஆதலால் நீ நேர்த்தியான நாற்றுகளை நட்டாலும், அந்நிய தேசத்துக் கன்றுகளை வைத்தாலும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பெலமாகிய கன்மலையை நீ நினையாமல் உன் இரட்சிப்பாகிய தேவனை மறந்தாய்; ஆதலால் நீ நேர்த்தியான நாற்றுகளை நட்டாலும், அந்நிய தேசத்துக் கன்றுகளை வைத்தால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மஸ்குவின் பாரம். இதோ, தமஸ்குவானது நகரமாயிராமல் தள்ளப்பட்டு, பாழான மண்மேடாக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கற்காலத்திலே உன் நாற்றை வளரவும் விடியற்காலத்திலே உன் விதையை முளைக்கவும் பண்ணினாலும், பலனைச் சேர்க்கும் நாளிலே துக்கமும் கடும்வேதனையுமே உங்கள் அறுப்பாயிரு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கற்காலத்திலே உன் நாற்றை வளரவும் விடியற்காலத்திலே உன் விதையை முளைக்கவும் பண்ணினாலும், பலனைச் சேர்க்கும் நாளிலே துக்கமும் கடும்வேதனையுமே உங்கள் அறுப்பாயிருக்க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ஐயோ! கடல்கள் கொந்தளிக்கிறதுபோல கொந்தளிக்கிற அநேக ஜனங்களின் திரளும், பலத்த தண்ணீர்கள் இரைகிறதுபோல இரைகிற ஜனக்கூட்டங்களின் அமளியும் உண்டாயிருக்கிற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ஐயோ! கடல்கள் கொந்தளிக்கிறதுபோல கொந்தளிக்கிற அநேக ஜனங்களின் திரளும், பலத்த தண்ணீர்கள் இரைகிறதுபோல இரைகிற ஜனக்கூட்டங்களின் அமளியும் உண்டாயிருக்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ஜனக்கூட்டங்கள் திரளான தண்ணீர்கள் இரைகிறதுபோல இரைந்தாலும், அவர்களை அவர் அதட்டுவார்; அவர்கள் தூரமாய் ஓடிப்போவார்கள்; மலைகளிலே காற்றினால் பறக்கடிக்கிற பதரைப்போலவும், சுழல்காற்றிலே அகப்பட்ட துரும்பைப்போலவும் துரத்தப்படுவ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ஜனக்கூட்டங்கள் திரளான தண்ணீர்கள் இரைகிறதுபோல இரைந்தாலும், அவர்களை அவர் அதட்டுவார்; அவர்கள் தூரமாய் ஓடிப்போவார்கள்; மலைகளிலே காற்றினால் பறக்கடிக்கிற பதரைப்போலவும், சுழல்காற்றிலே அகப்பட்ட துரும்பைப்போலவும் துரத்தப்படுவ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சாயங்காலத்திலே கலக்கமுண்டாகும், விடியற்காலத்துக்குமுன் அவர்கள் ஒழிந்துபோவார்கள்; இதுவே நம்மைக் கொள்ளையாடுகிறவர்களின் பங்கும், நம்மைச் சூறையாடுகிறவர்களின் வீதமுமாயிருக்க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சாயங்காலத்திலே கலக்கமுண்டாகும், விடியற்காலத்துக்குமுன் அவர்கள் ஒழிந்துபோவார்கள்; இதுவே நம்மைக் கொள்ளையாடுகிறவர்களின் பங்கும், நம்மைச் சூறையாடுகிறவர்களின் வீதமுமாயிருக்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ரோவேரின் பட்டணங்கள் பாழாய் விடப்பட்டு, மந்தைகளின் வெளியாயிருக்கும்; மிரட்டுவாரில்லாமல் அவைகள் அங்கே படுத்துக்கொள்ள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ரோவேரின் பட்டணங்கள் பாழாய் விடப்பட்டு, மந்தைகளின் வெளியாயிருக்கும்; மிரட்டுவாரில்லாமல் அவைகள் அங்கே படுத்துக்கொள்ள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ரண் எப்பிராயீமையும், ராஜாங்கம் தமஸ்குவையும் விட்டொழியும்; இஸ்ரவேல் புத்திரருடைய மகிமைக்குநேரிட்டதுபோல சீரியாவில் மீதியாயிருப்பவர்களுக்கும் நேரிடும் என்று சேனைகளின் கர்த்தர் சொல்லு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ரண் எப்பிராயீமையும், ராஜாங்கம் தமஸ்குவையும் விட்டொழியும்; இஸ்ரவேல் புத்திரருடைய மகிமைக்குநேரிட்டதுபோல சீரியாவில் மீதியாயிருப்பவர்களுக்கும் நேரிடும் என்று சேனைகளின் கர்த்தர் சொல்லு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க்காலத்திலே யாக்கோபின் மகிமை குறைந்துபோம், அவனுடைய கொழுத்த தேகம் மெலிந்துபோ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வன் ஓங்கின பயிரை அரிந்து, தன் கையினால் கதிர்களை அறுத்து, ரெப்பாயீம் பள்ளத்தாக்கிலே கதிர்களைச் சேர்க்கிறதுபோலிருக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வன் ஓங்கின பயிரை அரிந்து, தன் கையினால் கதிர்களை அறுத்து, ரெப்பாயீம் பள்ளத்தாக்கிலே கதிர்களைச் சேர்க்கிறதுபோலிரு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20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ફકત રડ્યાં ખડ્યાં થોડાં ડૂંડા ત્યાં વેરાયેલા પડ્યાં હશે. જેમ કોઇ જૈતૂનના ઝાડને હલાવ્યા પછી છે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પરની ડાળી પર બે ત્રણ ફળ રહે, અથવા ગાઢા પાંદડાવાળી ડાળીએ ચારપાંચ જૈતૂન રહે, તેવું ઇસ્રાએલનું થશે” એ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ૈન્યોના દેવ યહોવાએ કહ્ય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આખરે તેઓ પોતાના ઉત્પન્નકર્તા દેવનું સ્મરણ કરશે અને ઇસ્રાએલના પવિત્ર યહોવાનો આદરસત્કાર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તે દિવસે તેઓ મદદ માટે મૂર્તિઓ આગળ વિનંતી કરશે નહિ તથા તેઓ પોતાના જ હાથે બનાવેલી મૂર્તિઓની પૂજ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શે નહિ ત્યારે તેમને અશેરા સ્તંભ અને ધૂપ વેદીઓ માટે માન રહેશ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તે દિવસે તેમનાં કિલ્લેબંદીવાળાં શહેરો, ઇસ્રાએલીઓ આવતાં હિવ્વીઓ અને અમોરીઓએ તજી દીધેલાં સ્થા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ેવાં થઇ ગયાં હતાં તેવા થઇ જશે; બધું વેરાન થઇ જ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હે ઇસ્રાએલના લોકો, તમે તમારા ઉદ્ધારક દેવને, ખડકની જેમ તમારું રક્ષણ કરનારને ભૂલી જઇને બીજા દેવ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ૂજા માટે બગીચા બનાવો છ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દમસ્કને લગતી દેવવાણી “જુઓ દમસ્ક નગર નહિ કહેવાય એવું થઇ જશે, તે ખંડિયેરનો ઢગલો થઈ જ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પણ તમે રોપો તે જ દિવસે તેને ફણગાં ફૂટે અને વાવો તે જ સવારે તેને ફૂલ બેસે, તોયે શોકના અને અસાધ્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ેદનાના દિવસ આવે ત્યારે એનો ફાલ અલોપ થઇ જ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અરે, સમુદ્રની ગર્જના જેવી ગર્જના કરતાંય મોટી માનવમેદનીની ગર્જના સંભળાય છે. વળી લોકોના ઘોંઘાટ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ચંડ જલરાશિના ઘુઘવાટની જેમ ઘુઘવાટા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લોકો સાગરનાં મોજાંના ઘુઘવાટની જેમ ઘુઘવાટા કરે છે. પણ દેવ તેઓને ઠપકો આપશે, ને તેઓ ભાગી જશે, જાણ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ર્વત ઉપર પવનથી ઊડી જતી ધૂળ; જાણે વંટોળિયા આગળ ઘુમરાતી ધૂળ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જુઓ, સવાર થતા પહેલાં તેઓ નષ્ટ થશે; જોકે સંધ્યાકાળે તો તેઓ કેર વર્તાવતા હતા! આ છે આપણ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ૂંટનારાઓનું ભાગ્ય. અને અમારી ધનસંપત્તિનું હરણ કરનારની દશ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અરામના નગરો કાયમને માટે ઉજ્જડ બની જશે, ત્યાં ઘેટાં -બકરાંનાં ટોળાં નિરાંતે આવીને બેસશે, અને કો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મને હાંકી કાઢશ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ઇસ્રાએલના કોટકિલ્લા અને દમસ્કની રાજસત્તા જતાં રહેશે; વળી ઇસ્રાએલીઓની જાહોજલાલીની જે દશા થઇ તે 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શા અરામના બાકી રહેલા લોકોની થશે,” સૈન્યોના દેવ યહોવાના આ 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“તે દિવસે ઇસ્રાએલમાંથી યાકૂબની જાહોજલાલી જતી રહેશે અને ગરીબી આવી પડશે અને તેની સમૃદ્ધિ ઓસરી જશ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એ લણીને અનાજ ભેગું કરી લીધેલાં ખાલી ખેતર જેવું, થઇ જશે. તે રફાઇમની ખીણમાંના અનાજના ડૂંડા લણ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ીધેલા કોઇ ખેતર જેવું થઈ જ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2026-06-15T12:16:42Z</dcterms:created>
  <dcterms:modified xsi:type="dcterms:W3CDTF">2026-06-15T12:16:42Z</dcterms:modified>
  <dc:title>ஏசாயா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