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தேசத்தைக் கார்மேகம்போல் மூட, என் ஜனமாகிய இஸ்ரவேலுக்கு விரோதமாக எழும்பிவருவாய்; கடைசிநாட்களிலே இது சம்பவிக்கும்; கோகே, ஜாதிகளின் கண்களுக்கு முன்பாக உன்மூலமாய் நான் பரிசுத்தர் என்று விளங்கப்படுகிறதினால் அவர்கள் என்னை அறியும்படிக்கு உன்னை என்தேசத்துக்கு விரோதமாக வரப்பண்ணுவ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தேசத்தைக் கார்மேகம்போல் மூட, என் ஜனமாகிய இஸ்ரவேலுக்கு விரோதமாக எழும்பிவருவாய்; கடைசிநாட்களிலே இது சம்பவிக்கும்; கோகே, ஜாதிகளின் கண்களுக்கு முன்பாக உன்மூலமாய் நான் பரிசுத்தர் என்று விளங்கப்படுகிறதினால் அவர்கள் என்னை அறியும்படிக்கு உன்னை என்தேசத்துக்கு விரோதமாக வரப்பண்ணு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னை அவர்களுக்கு விரோதமாக வரப்பண்ணுவேன் என்று பூர்வநாட்களிலே அநேக வருஷகாலமாய்த் தீர்க்கதரிசனம் உரைத்து, இஸ்ரவேலின் தீர்க்கதரிசிகளாகிய என் ஊழியக்காரரைக்கொண்டு, அந்நாட்களிலே நான் குறித்துச்சொன்னவன் நீ அல்லவோ என்று கர்த்தராகிய ஆண்டவர் சொல்ல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னை அவர்களுக்கு விரோதமாக வரப்பண்ணுவேன் என்று பூர்வநாட்களிலே அநேக வருஷகாலமாய்த் தீர்க்கதரிசனம் உரைத்து, இஸ்ரவேலின் தீர்க்கதரிசிகளாகிய என் ஊழியக்காரரைக்கொண்டு, அந்நாட்களிலே நான் குறித்துச்சொன்னவன் நீ அல்லவோ என்று கர்த்தராகிய ஆண்டவர் சொல்லு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ஸ்ரவேல் தேசத்துக்கு விரோதமாக கோகு வரும்காலத்தில் என உக்கிரம் என் நாசியில் ஏறுமென்று கர்த்தராகிய ஆண்டவர் சொல்ல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நாளிலே இஸ்ரவேல் தேசத்திலே பெரிய அதிர்ச்சி உண்டாக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நாளிலே இஸ்ரவேல் தேசத்திலே பெரிய அதிர்ச்சி உண்டாக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பிரசன்னத்தினால் சமுத்திரத்து மச்சங்களும், ஆகாயத்துப்பறவைகளும், வெளியின் மிருகங்களும், தரையில் ஊருகிற சகல பிராணிகளும், தேசமெங்குமுள்ள சகல நரஜீவன்களும் அதிரும்; பர்வதங்கள் இடியும்; செங்குத்தானவைகள் விழும்; எல்லா மதில்களும் தரையிலே விழுந்துபோம் என்று என் எரிச்சலிலும் என் சினத்தின் அக்கினியினாலும் நிச்சயமாய்ச் சொல்லுகிற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பிரசன்னத்தினால் சமுத்திரத்து மச்சங்களும், ஆகாயத்துப்பறவைகளும், வெளியின் மிருகங்களும், தரையில் ஊருகிற சகல பிராணிகளும், தேசமெங்குமுள்ள சகல நரஜீவன்களும் அதிரும்; பர்வதங்கள் இடியும்; செங்குத்தானவைகள் விழும்; எல்லா மதில்களும் தரையிலே விழுந்துபோம் என்று என் எரிச்சலிலும் என் சினத்தின் அக்கினியினாலும் நிச்சயமாய்ச் சொல்லு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எல்லா மலைகளிலும் பட்டயத்தை அவனுக்கு விரோதமாக வரவழைப்பேன் என்று கர்த்தராகிய ஆண்டவர் சொல்லுகிறார்; அவனவன் பட்டயம் அவன் சகோதரனுக்கு விரோதமாயி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ேபா தேசத்தாரும், தேதான் தேசத்தாரும், தர்ஷீசின் வர்த்தகரும் அதினுடைய பாலசிங்கங்களான அனைவரும் உன்னை நோக்கி: நீ கொள்ளையிட அல்லவோ வருகிறாயென்றும், நீ சூறையாடி, வெள்ளியையும் பொன்னையும் ஆஸ்தியையும் எடுத்துக்கொள்ளுகிறதற்கும், ஆடுகளையும் மாடுகளையும் பிடிக்கிறதற்கும், மிகவும் கொள்ளையிடுகிறதற்கும் அல்லவோ உன்னுடைய கூட்டத்தைக் கூட்டினாயென்றும் சொல்லுவ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எல்லா மலைகளிலும் பட்டயத்தை அவனுக்கு விரோதமாக வரவழைப்பேன் என்று கர்த்தராகிய ஆண்டவர் சொல்லுகிறார்; அவனவன் பட்டயம் அவன் சகோதரனுக்கு விரோதமாயிரு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ொள்ளைநோயினாலும் இரத்தம் சிந்துதலினாலும் நான் அவனோடே வழக்காடி, அவன்மேலும் அவன் இராணுவங்களின்மேலும் அவனோடிருக்கும் திரளான ஜனங்களின்மேலும் வெள்ளமாய் அடிக்கும் மழையையும், பெருங்கல்மழையையும், அக்கினியையும், கந்தகத்தையும் வருஷிக்கப்பண்ணுவ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ொள்ளைநோயினாலும் இரத்தம் சிந்துதலினாலும் நான் அவனோடே வழக்காடி, அவன்மேலும் அவன் இராணுவங்களின்மேலும் அவனோடிருக்கும் திரளான ஜனங்களின்மேலும் வெள்ளமாய் அடிக்கும் மழையையும், பெருங்கல்மழையையும், அக்கினியையும், கந்தகத்தையும் வருஷிக்கப்பண்ணு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வ்விதமாய் நான் அநேக ஜாதிகளின் கண்களுக்கு முன்பாக என் மகத்துவத்தையும் என் பரிசுத்தத்தையும் விளங்கப்பண்ணி, அறியப்படுவேன்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வ்விதமாய் நான் அநேக ஜாதிகளின் கண்களுக்கு முன்பாக என் மகத்துவத்தையும் என் பரிசுத்தத்தையும் விளங்கப்பண்ணி, அறியப்படுவேன்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மேசேக் தூபால் ஜாதிகளின் தலைமையான அதிபதியாகிய மாகோகு தேசத்தானான கோகுக்கு எதிராக நீ உன் முகத்தைத் திருப்பி, அவனுக்கு விரோதமாகத் தீர்க்கதரிசனம் உரைத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மேசேக் தூபால் ஜாதிகளின் தலைமையான அதிபதியாகிய மாகோகு தேசத்தானான கோகுக்கு எதிராக நீ உன் முகத்தைத் திருப்பி, அவனுக்கு விரோதமாகத் தீர்க்கதரிசனம் உரைத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ொல்லவேண்டியது என்னவென்றால்: கர்த்தராகிய ஆண்டவர் உரைக்கிறார், மேசேக் தூபால் ஜாதிகளின் அதிபதியாகிய கோகே, இதோ, நான் உனக்கு விரோதமாக வரு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ொல்லவேண்டியது என்னவென்றால்: கர்த்தராகிய ஆண்டவர் உரைக்கிறார், மேசேக் தூபால் ஜாதிகளின் அதிபதியாகிய கோகே, இதோ, நான் உனக்கு விரோதமாக வர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ேபா தேசத்தாரும், தேதான் தேசத்தாரும், தர்ஷீசின் வர்த்தகரும் அதினுடைய பாலசிங்கங்களான அனைவரும் உன்னை நோக்கி: நீ கொள்ளையிட அல்லவோ வருகிறாயென்றும், நீ சூறையாடி, வெள்ளியையும் பொன்னையும் ஆஸ்தியையும் எடுத்துக்கொள்ளுகிறதற்கும், ஆடுகளையும் மாடுகளையும் பிடிக்கிறதற்கும், மிகவும் கொள்ளையிடுகிறதற்கும் அல்லவோ உன்னுடைய கூட்டத்தைக் கூட்டினாயென்றும் சொல்லுவ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ன்னைத் திருப்பி, உன் வாயில் துறடுகளைப் போட்டு, உன்னையும் உன்னுடைய எல்லாச் சேனையையும், குதிரைகளையும், சர்வாயுதந்தரித்த குதிரைவீரர்களையும், பரிசையும் கேடகமுமுடைய திரளான கூட்டத்தையும் புறப்படப்பண்ணுவேன்; அவர்கள் எல்லாரும் பட்டயங்களைப் பிடித்திருப்ப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ன்னைத் திருப்பி, உன் வாயில் துறடுகளைப் போட்டு, உன்னையும் உன்னுடைய எல்லாச் சேனையையும், குதிரைகளையும், சர்வாயுதந்தரித்த குதிரைவீரர்களையும், பரிசையும் கேடகமுமுடைய திரளான கூட்டத்தையும் புறப்படப்பண்ணுவேன்; அவர்கள் எல்லாரும் பட்டயங்களைப் பிடித்திருப்ப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ோடேகூட பெர்சியரும், எத்தியோப்பியரும், லீபியரும் இருப்பார்கள்; அவர்களெல்லாரும் கேடகம்பிடித்து, தலைச்சீராவுந் தரித்திருப்பவ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ோமேரும் அவனுடைய எல்லா இராணுவங்களும் வடதிசையிலுள்ள தோகர்மா வம்சத்தாரும் அவர்களுடைய எல்லா இராணுவங்களுமாகிய திரளான ஜனங்கள் உன்னுடனேகூட இருப்ப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ோமேரும் அவனுடைய எல்லா இராணுவங்களும் வடதிசையிலுள்ள தோகர்மா வம்சத்தாரும் அவர்களுடைய எல்லா இராணுவங்களுமாகிய திரளான ஜனங்கள் உன்னுடனேகூட இருப்ப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ஆயத்தப்படு, உன்னுடனேகூடின உன் எல்லாக் கூட்டத்தையும் ஆயத்தப்படுத்து; நீ அவர்களுக்குக் காவலாளனாயிர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ேக நாட்களுக்குப் பிற்பாடு நீ விசாரிக்கப்படுவாய்; பட்டயத்துக்கு நீங்கலாகி, பற்பல ஜனங்கலிருந்து சேர்த்துக்கொள்ளப்பட்டு வந்தவர்களின் தேசத்தில் கடைசி வருஷங்களிலே வருவாய்; நெடுநாள் பாழாய்க்கிடந்து, பிற்பாடு ஜாதிகளிலிருந்து கொண்டுவரப்பட்டவர்கள் எல்லாரும் சுகத்தோடே குடியிருக்கும் இஸ்ரவேலின் மலைகளுக்கு விரோதமாய் வருவாய்; அவர்கள் எல்லாரும் அஞ்சாமல் குடியிருக்கும்போ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ேக நாட்களுக்குப் பிற்பாடு நீ விசாரிக்கப்படுவாய்; பட்டயத்துக்கு நீங்கலாகி, பற்பல ஜனங்கலிருந்து சேர்த்துக்கொள்ளப்பட்டு வந்தவர்களின் தேசத்தில் கடைசி வருஷங்களிலே வருவாய்; நெடுநாள் பாழாய்க்கிடந்து, பிற்பாடு ஜாதிகளிலிருந்து கொண்டுவரப்பட்டவர்கள் எல்லாரும் சுகத்தோடே குடியிருக்கும் இஸ்ரவேலின் மலைகளுக்கு விரோதமாய் வருவாய்; அவர்கள் எல்லாரும் அஞ்சாமல் குடியிருக்கும்போ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ேக நாட்களுக்குப் பிற்பாடு நீ விசாரிக்கப்படுவாய்; பட்டயத்துக்கு நீங்கலாகி, பற்பல ஜனங்கலிருந்து சேர்த்துக்கொள்ளப்பட்டு வந்தவர்களின் தேசத்தில் கடைசி வருஷங்களிலே வருவாய்; நெடுநாள் பாழாய்க்கிடந்து, பிற்பாடு ஜாதிகளிலிருந்து கொண்டுவரப்பட்டவர்கள் எல்லாரும் சுகத்தோடே குடியிருக்கும் இஸ்ரவேலின் மலைகளுக்கு விரோதமாய் வருவாய்; அவர்கள் எல்லாரும் அஞ்சாமல் குடியிருக்கும்போத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ேக நாட்களுக்குப் பிற்பாடு நீ விசாரிக்கப்படுவாய்; பட்டயத்துக்கு நீங்கலாகி, பற்பல ஜனங்கலிருந்து சேர்த்துக்கொள்ளப்பட்டு வந்தவர்களின் தேசத்தில் கடைசி வருஷங்களிலே வருவாய்; நெடுநாள் பாழாய்க்கிடந்து, பிற்பாடு ஜாதிகளிலிருந்து கொண்டுவரப்பட்டவர்கள் எல்லாரும் சுகத்தோடே குடியிருக்கும் இஸ்ரவேலின் மலைகளுக்கு விரோதமாய் வருவாய்; அவர்கள் எல்லாரும் அஞ்சாமல் குடியிருக்கும்போ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ேபா தேசத்தாரும், தேதான் தேசத்தாரும், தர்ஷீசின் வர்த்தகரும் அதினுடைய பாலசிங்கங்களான அனைவரும் உன்னை நோக்கி: நீ கொள்ளையிட அல்லவோ வருகிறாயென்றும், நீ சூறையாடி, வெள்ளியையும் பொன்னையும் ஆஸ்தியையும் எடுத்துக்கொள்ளுகிறதற்கும், ஆடுகளையும் மாடுகளையும் பிடிக்கிறதற்கும், மிகவும் கொள்ளையிடுகிறதற்கும் அல்லவோ உன்னுடைய கூட்டத்தைக் கூட்டினாயென்றும் சொல்லுவ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ேக நாட்களுக்குப் பிற்பாடு நீ விசாரிக்கப்படுவாய்; பட்டயத்துக்கு நீங்கலாகி, பற்பல ஜனங்கலிருந்து சேர்த்துக்கொள்ளப்பட்டு வந்தவர்களின் தேசத்தில் கடைசி வருஷங்களிலே வருவாய்; நெடுநாள் பாழாய்க்கிடந்து, பிற்பாடு ஜாதிகளிலிருந்து கொண்டுவரப்பட்டவர்கள் எல்லாரும் சுகத்தோடே குடியிருக்கும் இஸ்ரவேலின் மலைகளுக்கு விரோதமாய் வருவாய்; அவர்கள் எல்லாரும் அஞ்சாமல் குடியிருக்கும்போத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ெருங்காற்றைப்போல் எழும்பி வருவாய்; நீயும் உன்னுடைய எல்லா இராணுவங்களும் உன்னோடேகூட இருக்கும் திரளான ஜனங்களும் கார்மேகம்போல் தேசத்தை மூடுவீ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ெருங்காற்றைப்போல் எழும்பி வருவாய்; நீயும் உன்னுடைய எல்லா இராணுவங்களும் உன்னோடேகூட இருக்கும் திரளான ஜனங்களும் கார்மேகம்போல் தேசத்தை மூடுவீ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கிய ஆண்டவர் சொல்லுகிறது என்னவென்றால் அந்நாளிலே பாழாய்க்கிடந்து திரும்பக் குடியேற்றப்பட்ட ஸ்தலங்களுக்கு விரோதமாகவும், ஜாதிகளிடத்திலிருந்து சேர்க்கப்பட்டதும், ஆடுகளையும் மாடுகளையும் ஆஸ்திகளையும் சம்பாதித்து, தேசத்தின் நடுவில் குடியிருக்கிறதுமான ஜனத்துக்கு விரோதமாகவும், நீ உன் கையைத் திருப்பும்படிக்க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கிய ஆண்டவர் சொல்லுகிறது என்னவென்றால் அந்நாளிலே பாழாய்க்கிடந்து திரும்பக் குடியேற்றப்பட்ட ஸ்தலங்களுக்கு விரோதமாகவும், ஜாதிகளிடத்திலிருந்து சேர்க்கப்பட்டதும், ஆடுகளையும் மாடுகளையும் ஆஸ்திகளையும் சம்பாதித்து, தேசத்தின் நடுவில் குடியிருக்கிறதுமான ஜனத்துக்கு விரோதமாகவும், நீ உன் கையைத் திருப்பும்படிக்க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இருதயத்தில் யோசனைகள் எழும்ப, நீ பொல்லாத நினைவை நினைத்து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இருதயத்தில் யோசனைகள் எழும்ப, நீ பொல்லாத நினைவை நினைத்து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கொள்ளையிடவும் சூறையாடவும் மதில்களில்லாமல் கிடக்கிற கிராமங்களுள்ள தேசத்துக்கு விரோதமாய்ப் போவேன்; நிர்விசாரமாய் சுகத்தோடே குடியிருக்கிறவர்களின்மேல் வருவேன்; அவர்கள் எல்லாரும் மதில்களில்லாமல் குடியிருக்கிறார்கள்; அவர்களுக்குத் தாழ்ப்பாளும் இல்லை, கதவுகளும் இல்லை என்பாய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கொள்ளையிடவும் சூறையாடவும் மதில்களில்லாமல் கிடக்கிற கிராமங்களுள்ள தேசத்துக்கு விரோதமாய்ப் போவேன்; நிர்விசாரமாய் சுகத்தோடே குடியிருக்கிறவர்களின்மேல் வருவேன்; அவர்கள் எல்லாரும் மதில்களில்லாமல் குடியிருக்கிறார்கள்; அவர்களுக்குத் தாழ்ப்பாளும் இல்லை, கதவுகளும் இல்லை என்பாய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கொள்ளையிடவும் சூறையாடவும் மதில்களில்லாமல் கிடக்கிற கிராமங்களுள்ள தேசத்துக்கு விரோதமாய்ப் போவேன்; நிர்விசாரமாய் சுகத்தோடே குடியிருக்கிறவர்களின்மேல் வருவேன்; அவர்கள் எல்லாரும் மதில்களில்லாமல் குடியிருக்கிறார்கள்; அவர்களுக்குத் தாழ்ப்பாளும் இல்லை, கதவுகளும் இல்லை என்பாய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மனுபுத்திரனே, நீ தீர்க்கதரிசனம் உரைத்து, கோகை நோக்கிச் சொல்லவேண்டியது என்னவென்றால்: கர்த்தராகிய ஆண்டவர் உரைக்கிறார்; என் ஜனமாகிய இஸ்ரவேல் சுகமாய்க் குடியிருக்கிற அக்காலத்திலே நீ அதை அறிவாய் அல்லவோ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மனுபுத்திரனே, நீ தீர்க்கதரிசனம் உரைத்து, கோகை நோக்கிச் சொல்லவேண்டியது என்னவென்றால்: கர்த்தராகிய ஆண்டவர் உரைக்கிறார்; என் ஜனமாகிய இஸ்ரவேல் சுகமாய்க் குடியிருக்கிற அக்காலத்திலே நீ அதை அறிவாய் அல்லவோ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நீயும் உன்னுடனேகூடத் திரளான ஜனங்களும் வடதிசையிலுள்ள உன் ஸ்தானத்திலிருந்து வருவீர்கள்; அவர்கள் பெரிய கூட்டமும் திரளான சேனையுமாயிருந்து, எல்லாரும் குதிரைகளின்மேல் ஏறுகிறவர்களாயிருப்ப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நீயும் உன்னுடனேகூடத் திரளான ஜனங்களும் வடதிசையிலுள்ள உன் ஸ்தானத்திலிருந்து வருவீர்கள்; அவர்கள் பெரிய கூட்டமும் திரளான சேனையுமாயிருந்து, எல்லாரும் குதிரைகளின்மேல் ஏறுகிறவர்களாயிருப்ப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தேசத்தைக் கார்மேகம்போல் மூட, என் ஜனமாகிய இஸ்ரவேலுக்கு விரோதமாக எழும்பிவருவாய்; கடைசிநாட்களிலே இது சம்பவிக்கும்; கோகே, ஜாதிகளின் கண்களுக்கு முன்பாக உன்மூலமாய் நான் பரிசுத்தர் என்று விளங்கப்படுகிறதினால் அவர்கள் என்னை அறியும்படிக்கு உன்னை என்தேசத்துக்கு விரோதமாக வரப்பண்ணு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શ ઉપર ચઢાઇ કરવા માટે મોકલીશ, જેથી હે ગોગ, તારી મારફતે મેં બતાવેલો મારી પવિત્રતાનો પરચો જોઇને બ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જાઓ જાણે કે હું કોણ છું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“ભૂતકાળમાં મારા સેવકો ઇસ્રાએલના પ્રબોધકો મારફતે મેં જ્યારે એવી વાણી ઉચ્ચારાવી હતી કે, હું કો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સે ઇસ્રાએલ ઉપર હુમલો કરાવીશ, ત્યારે મારા મનમાં તું જ હતો.” આ યહોવા મારા માલિક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યહોવા મારા માલિક કહે છે: “તે દિવસે, જ્યારે ગોગ ઇસ્રાએલ પર ચઢાઇ કરશે, ત્યારે મારો રોષ ભભૂકી ઊઠ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મારા પુણ્યપ્રકોપમાં અને મારા ક્રોધાજ્ઞિમાં હું પ્રતિજ્ઞા કરું છું કે, તે દિવસે ઇસ્રાએલમાં ભયંક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ધરતીકંપ થ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મને જોઇને દરિયાની માછલીઓ, આકાશના પંખીઓ, જંગલના પ્રાણીઓ અને પેટે ચાલનારા જીવો તેમજ પૃથ્વી પરન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ધાં માણસો ધ્રૂજી ઊઠશે. પર્વતો તૂટી પડશે, અને ખડકો ધસી પડશે અને ભીંતો ભોંયભેગી થઇ જ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યહોવા મારા માલિક કહે છે, “હું ગોગને બધી જાતની આફતોથી ખડભડાવી મૂકીશ. આ હું યહોવા તમારો માલિ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“શેબા અને દેદાનના લોકો તથા તાશીર્શના વેપારીઓ અને આગેવાનો તને પૂછશે, ‘તું લૂંટ ચલાવવા આવ્યો છ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ોલું છું. તેના માણસો અંદરો અંદર તરવાર ચલા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હું તેની સાથે, તેના સૈન્ય સાથે અને તેની સાથેના બધા લોકો ઉપર રોગચાળા અને મૃત્યુથી, મૂશળધ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રસાદથી, કરાંના તોફાનોથી અને તેમની ઉપર ગંધક બાળીને, ન્યાય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આ રીતે હું તમામ પ્રજાઓને બતાવીશ કે હું કેવો મોટો અને પવિત્ર છું અને ત્યારે તેમને જાણ થશે ક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ોવા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મને યહોવાની વાણી આ પ્રમાણ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હે મનુષ્યના પુત્ર, માગોગ દેશમાંના જરોશ, મેશેખ અને તુબાલના મુખ્ય રાજકર્તા ગોગ તરફ તારું મુખ રાખ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તેની વિરુદ્ધ પ્રબોધ કર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ને કહે કે, આ યહોવા મારા માલિકના વચન છે, ‘હે મેશેખ અને તુબાલના મુખ્ય રાજકર્તા ગોગ, હું તારી સા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ડ્યો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ું તેં સોનું, ચાંદી ઉપાડી જવા માટે અને ઢોરઢાંખર અને માલસામાન ઉઠાવી જવા અને ભારે સંપત્તિ લૂંટી જ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હું તારા જડબામાં આંકડી નાખીને તને પાછો ફેરવીશ; તારા, ભભકાદાર વસ્ત્રો સજેલા ઘોડાને, શસ્ત્રસજ્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ોડેસવારોને અને નાનીમોટી ઢાલોથી સજ્જ અને તરવાર ચલાવતી તારી સમગ્ર સેનાને ઘસડી જઇ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એ સેનામાં ઇરાનના, કૂશના અને પૂટના માણસો છે અને તે બધા ઢાલ અને ટોપથી સજ્જ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ારી સાથે ગોમેર દેશની આખી સેના છે, છેક ઉત્તરના બેથ-તોગાર્માહની સમગ્ર સેના છે અને બીજી અને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જાઓના માણસો પણ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“‘હે ગોગ, તું તૈયાર રહેજે, તું તેઓનો સરદાર છે, સમગ્ર સેનાને તૈયાર રાખજ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લાંબા સમય પછી એવો વખત આવશે જ્યારે તને હાંકલ કરવામાં આવશે, ઘણાં વષોર્ પછી તું એવા દેશ પર ચઢા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શ, જ્યાંના મોતમાંથી ઊગરી ગયેલા વતનીઓને જુદી જુદી પ્રજાઓમાંથી ફરી એકઠાં કરવામાં આવ્યાં હશે. લાંબ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મયથી વેરાન પડેલા ઇસ્રાએલના ડુંગરો ઉપર તું ચઢાઇ કરીશ, જ્યાં લોકોને અનેક પ્રજાઓમાંથી ફરી એકઠા કરવ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્યાં હશે, લાંબા સમયથી વેરાન પડેલા ઇસ્રાએલના ડુંગરો ઉપર તું ચઢાઇ કરીશ. જ્યાં અનેક પ્રજાઓમાંથી આવેલ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સેના ભેગી કરી છે?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ો શાંતિને સુરક્ષિત રીતે રહેતાં 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ું, તારી વિશાળ સેના તથા તારી સાથે લડનારી બીજી પ્રજાઓના લોકો વાવાઝોડાની જેમ આવી પહોંચી દેશ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ાદળની જેમ છવાઇ જશો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યહોવા મારા માલિક ગોગને કહે છે; “એ સમયે તારા મનમાં ભૂંડા વિચારો આવશે અને તું દુષ્ટ યોજના વિચ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ઢ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ને થશે, ‘હું આ અરક્ષિત દેશ પર ચઢાઇ કરું અને એના દિવાલો કે દરવાજા કે લોખંડના સળીયા વગરના નગરો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ગામોમાં શાંતિ અને સલામતીમાં વસતા લોકો પર હુમલો કર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એકવાર ખંડિયેર થઇ ગયેલા એ નગરોમાં ઘણાં દેશોમાંથી પાછા ફરેલા બધાં ઇસ્રાએલી લોકો વસે છે. હવે તે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સે પુષ્કળ ઢોરઢાંખર અને વિપુલ સંપત્તિ છે. હવે તેઓ બીજી બધી જાતિઓના કેન્દ્ર સ્થાને છે. હું તેઓ પ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મલો કરીશ અને ઢોરઢાંખર તથા મિલકત લૂંટી લઇશ અને ખૂબ લૂંટ ભેગી કરીને લઇ જઇશ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તેથી દેવ કહે છે, “હે મનુષ્યના પુત્ર, તું ગોગને મારી વાણી સંભળાવ, અને કહે કે, આ યહોવા 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લિકના વચન છે: ‘જે વખતે મારા લોકો ઇસ્રાએલીઓ શાંતિ અને સુરક્ષિત રીતે રહેતા 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તું ઉત્તરના છેડામાં આવેલા તારા સ્થાનેથી અનેક પ્રજાઓમાંથી એકઠા કરેલા વિશાળ અને પરાક્રમી ઘોડેસવ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ૈન્યને લઇને આક્રમણ કરવા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ું મારા લોકો ઇસ્રાએલીઓ ઉપર ચઢી આવશે અને આખા દેશ ઉપર વાદળની જેમ છવાઇ જશે. હવે પછી હું તને 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2026-06-03T12:38:35Z</dcterms:created>
  <dcterms:modified xsi:type="dcterms:W3CDTF">2026-06-03T12:38:35Z</dcterms:modified>
  <dc:title>எசேக்கியேல் : 38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