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 open Bible for the world---- 
May this our glorious motto be ! 
On every breeze its flag unfurled 
Shall scatter blessings rich and fr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t Word of God ! . . . send forth thy light . . , 
O'er every land and every sea, . . . 
Till all who wander in the night . . . 
Are led to God and heaven by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re'er it goes its golden light, 
Streaming as from an unveiled sun, 
Shall dissipate the clouds of night, 
Undo the work that sin has do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shows to men the Father's face, 
All-radiant with forgiving love ; 
And to the lost of Adam's race 
Proclaims sweet mercy from ab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t offers rest to weary hearts ; 
It comforts those who sit in tears ; 
To all who faint, it strength imparts,
And gilds with hope th' eternal year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2026-07-30T14:37:05Z</dcterms:created>
  <dcterms:modified xsi:type="dcterms:W3CDTF">2026-07-30T14:37:05Z</dcterms:modified>
  <dc:title>Hymn : 262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