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ுகளே சும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மின்றியே ஆசாரியன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ர்கள் செய் கொடும் தோஷமது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ாஸ் காட்டிக்கொடுக்க சீம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ுரு மறுதல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தா யெரோதே மெய்க்க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தாயுடை த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ே இவ்விதம் நீதமொன்றி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யாய்ச் செய்யும் வேதனைய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ண்ட குரு செடுத்து எருசலே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தே என்னகந்தான் து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ண்டிமலைய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ண்டல் பின்னே தொடுத்து அவரின்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 வசை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கை காலில் பூண்டிடும் ஆண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டதினால் நரர் மீண்ட தென்ற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தில்லை முகந்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ங்காவிலே கனிந்தேங்கி நீர் மன்ற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ங்கியே உ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ியே துயர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ென்றுரைத்து யூ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னென்றே நக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ஷணித்தே அடித்து நினைக்கு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2026-07-25T11:43:22Z</dcterms:created>
  <dcterms:modified xsi:type="dcterms:W3CDTF">2026-07-25T11:43:22Z</dcterms:modified>
  <dc:title>துதிப் பாடல்கள் : 956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