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58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ுகளே சும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ாரமின்றியே ஆசாரியனி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சர்கள் செய் கொடும் தோஷமது க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ாஸ் காட்டிக்கொடுக்க சீமோ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துரு மறுதல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தா யெரோதே மெய்க்க வெ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தாயுடை தர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னே இவ்விதம் நீதமொன்றில்ல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தனையாய்ச் செய்யும் வேதனையைக் க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ண்ட குரு செடுத்து எருசலே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ங்குதே என்னகந்தான் துய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ண்டிமலையட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ண்டல் பின்னே தொடுத்து அவரின்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ும் வசை கொட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கை காலில் பூண்டிடும் ஆண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ண்டதினால் நரர் மீண்ட தென்றால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ுதில்லை முகந்தா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ங்காவிலே கனிந்தேங்கி நீர் மன்றா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ங்கியே உதிர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ியே துயர் க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சியாவென்றுரைத்து யூ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னென்றே நக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ஷணித்தே அடித்து நினைக்குட்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2026-09-09T15:58:58Z</dcterms:created>
  <dcterms:modified xsi:type="dcterms:W3CDTF">2026-09-09T15:58:58Z</dcterms:modified>
  <dc:title>துதிப் பாடல்கள் : 956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