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presProps" Target="presProps.xml"/>
  <Relationship Id="rId28" Type="http://schemas.openxmlformats.org/officeDocument/2006/relationships/viewProps" Target="viewProps.xml"/>
  <Relationship Id="rId2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0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சுகளே சுமத்த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சாரமின்றியே ஆசாரியனிட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சர்கள் செய் கொடும் தோஷமது க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ூதாஸ் காட்டிக்கொடுக்க சீமோ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ேதுரு மறுதலிக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ூதா யெரோதே மெய்க்க வெ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ீதாயுடை தரிக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தனே இவ்விதம் நீதமொன்றில்லாம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ோதனையாய்ச் செய்யும் வேதனையைக் க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ண்ட குரு செடுத்து எருசலே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ங்குதே என்னகந்தான் துய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ண்டிமலையடுத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ஈண்டல் பின்னே தொடுத்து அவரின்மே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ேண்டும் வசை கொடுத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ண்டவர் கை காலில் பூண்டிடும் ஆணிய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ண்டதினால் நரர் மீண்ட தென்றால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ங்குதில்லை முகந்தான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ூங்காவிலே கனிந்தேங்கி நீர் மன்றா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ஓங்கியே உதிர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ங்கியே துயர் க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ேசியாவென்றுரைத்து யூ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ராஜனென்றே நகைத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ூஷணித்தே அடித்து நினைக்குட்ட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2026-07-25T11:43:22Z</dcterms:created>
  <dcterms:modified xsi:type="dcterms:W3CDTF">2026-07-25T11:43:22Z</dcterms:modified>
  <dc:title>துதிப் பாடல்கள் : 956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